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45" r:id="rId5"/>
    <p:sldMasterId id="2147484770" r:id="rId6"/>
    <p:sldMasterId id="2147484796" r:id="rId7"/>
    <p:sldMasterId id="2147484817" r:id="rId8"/>
    <p:sldMasterId id="2147484850" r:id="rId9"/>
    <p:sldMasterId id="2147484857" r:id="rId10"/>
  </p:sldMasterIdLst>
  <p:notesMasterIdLst>
    <p:notesMasterId r:id="rId58"/>
  </p:notesMasterIdLst>
  <p:handoutMasterIdLst>
    <p:handoutMasterId r:id="rId59"/>
  </p:handoutMasterIdLst>
  <p:sldIdLst>
    <p:sldId id="258" r:id="rId11"/>
    <p:sldId id="345" r:id="rId12"/>
    <p:sldId id="4727" r:id="rId13"/>
    <p:sldId id="264" r:id="rId14"/>
    <p:sldId id="2076136604" r:id="rId15"/>
    <p:sldId id="2076136605" r:id="rId16"/>
    <p:sldId id="2076136615" r:id="rId17"/>
    <p:sldId id="2076136606" r:id="rId18"/>
    <p:sldId id="2076136616" r:id="rId19"/>
    <p:sldId id="2076136607" r:id="rId20"/>
    <p:sldId id="2076136618" r:id="rId21"/>
    <p:sldId id="2076136608" r:id="rId22"/>
    <p:sldId id="2076136609" r:id="rId23"/>
    <p:sldId id="2076136610" r:id="rId24"/>
    <p:sldId id="2076136617" r:id="rId25"/>
    <p:sldId id="2076136599" r:id="rId26"/>
    <p:sldId id="2076136633" r:id="rId27"/>
    <p:sldId id="4512" r:id="rId28"/>
    <p:sldId id="2076136611" r:id="rId29"/>
    <p:sldId id="2076136621" r:id="rId30"/>
    <p:sldId id="2076136600" r:id="rId31"/>
    <p:sldId id="2076136634" r:id="rId32"/>
    <p:sldId id="4362" r:id="rId33"/>
    <p:sldId id="2076136619" r:id="rId34"/>
    <p:sldId id="2076136620" r:id="rId35"/>
    <p:sldId id="2076136622" r:id="rId36"/>
    <p:sldId id="2076136601" r:id="rId37"/>
    <p:sldId id="2076136626" r:id="rId38"/>
    <p:sldId id="2076136627" r:id="rId39"/>
    <p:sldId id="300" r:id="rId40"/>
    <p:sldId id="1860" r:id="rId41"/>
    <p:sldId id="1871" r:id="rId42"/>
    <p:sldId id="2076136628" r:id="rId43"/>
    <p:sldId id="1872" r:id="rId44"/>
    <p:sldId id="2076136629" r:id="rId45"/>
    <p:sldId id="566" r:id="rId46"/>
    <p:sldId id="2010" r:id="rId47"/>
    <p:sldId id="2076136630" r:id="rId48"/>
    <p:sldId id="2076136602" r:id="rId49"/>
    <p:sldId id="2076136612" r:id="rId50"/>
    <p:sldId id="2076136613" r:id="rId51"/>
    <p:sldId id="2076136631" r:id="rId52"/>
    <p:sldId id="2076136603" r:id="rId53"/>
    <p:sldId id="2076136614" r:id="rId54"/>
    <p:sldId id="2076136632" r:id="rId55"/>
    <p:sldId id="2076136635" r:id="rId56"/>
    <p:sldId id="1532"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00 - Introduction and Walk-in" id="{02FA07F6-D89E-40FC-A78F-E993244D3E1E}">
          <p14:sldIdLst>
            <p14:sldId id="258"/>
            <p14:sldId id="345"/>
            <p14:sldId id="4727"/>
          </p14:sldIdLst>
        </p14:section>
        <p14:section name="01 - The Big Data Landscape" id="{E83C9991-E5CF-47CB-BCEE-31C520B83ED2}">
          <p14:sldIdLst>
            <p14:sldId id="264"/>
            <p14:sldId id="2076136604"/>
            <p14:sldId id="2076136605"/>
            <p14:sldId id="2076136615"/>
            <p14:sldId id="2076136606"/>
            <p14:sldId id="2076136616"/>
            <p14:sldId id="2076136607"/>
            <p14:sldId id="2076136618"/>
            <p14:sldId id="2076136608"/>
            <p14:sldId id="2076136609"/>
            <p14:sldId id="2076136610"/>
            <p14:sldId id="2076136617"/>
          </p14:sldIdLst>
        </p14:section>
        <p14:section name="02 - BDC Components" id="{5EEF38B7-E2E5-4EB3-98E4-00EF182962EB}">
          <p14:sldIdLst>
            <p14:sldId id="2076136599"/>
            <p14:sldId id="2076136633"/>
            <p14:sldId id="4512"/>
            <p14:sldId id="2076136611"/>
            <p14:sldId id="2076136621"/>
          </p14:sldIdLst>
        </p14:section>
        <p14:section name="03 - Installation" id="{C0F9AC70-016B-4B41-88E5-C72102910F7F}">
          <p14:sldIdLst>
            <p14:sldId id="2076136600"/>
            <p14:sldId id="2076136634"/>
            <p14:sldId id="4362"/>
            <p14:sldId id="2076136619"/>
            <p14:sldId id="2076136620"/>
            <p14:sldId id="2076136622"/>
          </p14:sldIdLst>
        </p14:section>
        <p14:section name="04 - Operationalization" id="{67E5AE0C-D47B-4413-971B-B1DC072358F7}">
          <p14:sldIdLst>
            <p14:sldId id="2076136601"/>
            <p14:sldId id="2076136626"/>
            <p14:sldId id="2076136627"/>
            <p14:sldId id="300"/>
            <p14:sldId id="1860"/>
            <p14:sldId id="1871"/>
            <p14:sldId id="2076136628"/>
            <p14:sldId id="1872"/>
            <p14:sldId id="2076136629"/>
            <p14:sldId id="566"/>
            <p14:sldId id="2010"/>
            <p14:sldId id="2076136630"/>
          </p14:sldIdLst>
        </p14:section>
        <p14:section name="05 - Management and Monitoring" id="{65BB51B2-C8AA-4B64-A50D-9FD7D0B7D8C2}">
          <p14:sldIdLst>
            <p14:sldId id="2076136602"/>
            <p14:sldId id="2076136612"/>
            <p14:sldId id="2076136613"/>
            <p14:sldId id="2076136631"/>
          </p14:sldIdLst>
        </p14:section>
        <p14:section name="06 - Security" id="{9585042D-3445-4D67-8EC5-4B8B1197A270}">
          <p14:sldIdLst>
            <p14:sldId id="2076136603"/>
            <p14:sldId id="2076136614"/>
            <p14:sldId id="2076136632"/>
            <p14:sldId id="2076136635"/>
          </p14:sldIdLst>
        </p14:section>
        <p14:section name="Closeout" id="{704DBC36-4F69-4945-8449-FF6FC7519875}">
          <p14:sldIdLst>
            <p14:sldId id="1532"/>
          </p14:sldIdLst>
        </p14:section>
        <p14:section name="Resources" id="{37C44A5A-F5BA-40B1-9C73-08E5F2DEFC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Brittany Hart" initials="BH" lastIdx="11" clrIdx="4">
    <p:extLst>
      <p:ext uri="{19B8F6BF-5375-455C-9EA6-DF929625EA0E}">
        <p15:presenceInfo xmlns:p15="http://schemas.microsoft.com/office/powerpoint/2012/main" userId="S-1-5-21-383413107-1061881802-891584314-10022" providerId="AD"/>
      </p:ext>
    </p:extLst>
  </p:cmAuthor>
  <p:cmAuthor id="5" name="Xiaochen Wu" initials="XW" lastIdx="1" clrIdx="5">
    <p:extLst>
      <p:ext uri="{19B8F6BF-5375-455C-9EA6-DF929625EA0E}">
        <p15:presenceInfo xmlns:p15="http://schemas.microsoft.com/office/powerpoint/2012/main" userId="S::xiwu@corp.microsoft.com::790f1877-bd91-41fa-b4a2-9d69743ee0c4" providerId="AD"/>
      </p:ext>
    </p:extLst>
  </p:cmAuthor>
  <p:cmAuthor id="6" name="Buck Woody" initials="BW" lastIdx="1" clrIdx="6">
    <p:extLst>
      <p:ext uri="{19B8F6BF-5375-455C-9EA6-DF929625EA0E}">
        <p15:presenceInfo xmlns:p15="http://schemas.microsoft.com/office/powerpoint/2012/main" userId="Buck Wood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CC66FF"/>
    <a:srgbClr val="0D0D0D"/>
    <a:srgbClr val="F0F0F0"/>
    <a:srgbClr val="BDBDBD"/>
    <a:srgbClr val="D83B01"/>
    <a:srgbClr val="D2D2D2"/>
    <a:srgbClr val="E6E6E6"/>
    <a:srgbClr val="FFB9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D3047-5D4A-4AA6-A20F-5CF091E88D41}" v="44" dt="2019-11-03T17:46:51.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69647" autoAdjust="0"/>
  </p:normalViewPr>
  <p:slideViewPr>
    <p:cSldViewPr snapToGrid="0">
      <p:cViewPr varScale="1">
        <p:scale>
          <a:sx n="59" d="100"/>
          <a:sy n="59" d="100"/>
        </p:scale>
        <p:origin x="1483" y="67"/>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D49765D2-C923-468D-B3B8-FAA425A52DD2}"/>
    <pc:docChg chg="undo custSel addSld delSld modSld sldOrd delMainMaster addSection modSection">
      <pc:chgData name="Buck Woody" userId="4205aafe-f083-4d36-8b19-c9188dd9e34d" providerId="ADAL" clId="{D49765D2-C923-468D-B3B8-FAA425A52DD2}" dt="2019-10-18T11:34:44.343" v="1448" actId="20577"/>
      <pc:docMkLst>
        <pc:docMk/>
      </pc:docMkLst>
      <pc:sldChg chg="del">
        <pc:chgData name="Buck Woody" userId="4205aafe-f083-4d36-8b19-c9188dd9e34d" providerId="ADAL" clId="{D49765D2-C923-468D-B3B8-FAA425A52DD2}" dt="2019-10-18T11:12:17.470" v="699" actId="2696"/>
        <pc:sldMkLst>
          <pc:docMk/>
          <pc:sldMk cId="950157380" sldId="256"/>
        </pc:sldMkLst>
      </pc:sldChg>
      <pc:sldChg chg="del">
        <pc:chgData name="Buck Woody" userId="4205aafe-f083-4d36-8b19-c9188dd9e34d" providerId="ADAL" clId="{D49765D2-C923-468D-B3B8-FAA425A52DD2}" dt="2019-10-18T10:56:46.157" v="526" actId="2696"/>
        <pc:sldMkLst>
          <pc:docMk/>
          <pc:sldMk cId="2534207345" sldId="256"/>
        </pc:sldMkLst>
      </pc:sldChg>
      <pc:sldChg chg="del">
        <pc:chgData name="Buck Woody" userId="4205aafe-f083-4d36-8b19-c9188dd9e34d" providerId="ADAL" clId="{D49765D2-C923-468D-B3B8-FAA425A52DD2}" dt="2019-10-18T11:12:13.818" v="656" actId="2696"/>
        <pc:sldMkLst>
          <pc:docMk/>
          <pc:sldMk cId="1546206225" sldId="257"/>
        </pc:sldMkLst>
      </pc:sldChg>
      <pc:sldChg chg="del">
        <pc:chgData name="Buck Woody" userId="4205aafe-f083-4d36-8b19-c9188dd9e34d" providerId="ADAL" clId="{D49765D2-C923-468D-B3B8-FAA425A52DD2}" dt="2019-10-18T10:56:42.514" v="475" actId="2696"/>
        <pc:sldMkLst>
          <pc:docMk/>
          <pc:sldMk cId="3851509237" sldId="257"/>
        </pc:sldMkLst>
      </pc:sldChg>
      <pc:sldChg chg="modSp">
        <pc:chgData name="Buck Woody" userId="4205aafe-f083-4d36-8b19-c9188dd9e34d" providerId="ADAL" clId="{D49765D2-C923-468D-B3B8-FAA425A52DD2}" dt="2019-10-18T10:39:49.957" v="3" actId="20577"/>
        <pc:sldMkLst>
          <pc:docMk/>
          <pc:sldMk cId="1315920534" sldId="258"/>
        </pc:sldMkLst>
        <pc:spChg chg="mod">
          <ac:chgData name="Buck Woody" userId="4205aafe-f083-4d36-8b19-c9188dd9e34d" providerId="ADAL" clId="{D49765D2-C923-468D-B3B8-FAA425A52DD2}" dt="2019-10-18T10:39:49.957" v="3" actId="20577"/>
          <ac:spMkLst>
            <pc:docMk/>
            <pc:sldMk cId="1315920534" sldId="258"/>
            <ac:spMk id="4" creationId="{CC8CC5F0-A98D-4CB7-8548-06C06E70D1A5}"/>
          </ac:spMkLst>
        </pc:spChg>
      </pc:sldChg>
      <pc:sldChg chg="del">
        <pc:chgData name="Buck Woody" userId="4205aafe-f083-4d36-8b19-c9188dd9e34d" providerId="ADAL" clId="{D49765D2-C923-468D-B3B8-FAA425A52DD2}" dt="2019-10-18T10:56:42.395" v="473" actId="2696"/>
        <pc:sldMkLst>
          <pc:docMk/>
          <pc:sldMk cId="2241463791" sldId="259"/>
        </pc:sldMkLst>
      </pc:sldChg>
      <pc:sldChg chg="del">
        <pc:chgData name="Buck Woody" userId="4205aafe-f083-4d36-8b19-c9188dd9e34d" providerId="ADAL" clId="{D49765D2-C923-468D-B3B8-FAA425A52DD2}" dt="2019-10-18T11:12:13.695" v="654" actId="2696"/>
        <pc:sldMkLst>
          <pc:docMk/>
          <pc:sldMk cId="2925308457" sldId="259"/>
        </pc:sldMkLst>
      </pc:sldChg>
      <pc:sldChg chg="del">
        <pc:chgData name="Buck Woody" userId="4205aafe-f083-4d36-8b19-c9188dd9e34d" providerId="ADAL" clId="{D49765D2-C923-468D-B3B8-FAA425A52DD2}" dt="2019-10-18T10:56:48.845" v="543" actId="2696"/>
        <pc:sldMkLst>
          <pc:docMk/>
          <pc:sldMk cId="3110206204" sldId="261"/>
        </pc:sldMkLst>
      </pc:sldChg>
      <pc:sldChg chg="del">
        <pc:chgData name="Buck Woody" userId="4205aafe-f083-4d36-8b19-c9188dd9e34d" providerId="ADAL" clId="{D49765D2-C923-468D-B3B8-FAA425A52DD2}" dt="2019-10-18T11:12:19.673" v="716" actId="2696"/>
        <pc:sldMkLst>
          <pc:docMk/>
          <pc:sldMk cId="4231582230" sldId="261"/>
        </pc:sldMkLst>
      </pc:sldChg>
      <pc:sldChg chg="modSp">
        <pc:chgData name="Buck Woody" userId="4205aafe-f083-4d36-8b19-c9188dd9e34d" providerId="ADAL" clId="{D49765D2-C923-468D-B3B8-FAA425A52DD2}" dt="2019-10-18T10:46:52.818" v="282" actId="20577"/>
        <pc:sldMkLst>
          <pc:docMk/>
          <pc:sldMk cId="3520076171" sldId="264"/>
        </pc:sldMkLst>
        <pc:spChg chg="mod">
          <ac:chgData name="Buck Woody" userId="4205aafe-f083-4d36-8b19-c9188dd9e34d" providerId="ADAL" clId="{D49765D2-C923-468D-B3B8-FAA425A52DD2}" dt="2019-10-18T10:46:52.818" v="282" actId="20577"/>
          <ac:spMkLst>
            <pc:docMk/>
            <pc:sldMk cId="3520076171" sldId="264"/>
            <ac:spMk id="3" creationId="{B0262133-1640-4594-AA51-D8DC2F6695C7}"/>
          </ac:spMkLst>
        </pc:spChg>
      </pc:sldChg>
      <pc:sldChg chg="del">
        <pc:chgData name="Buck Woody" userId="4205aafe-f083-4d36-8b19-c9188dd9e34d" providerId="ADAL" clId="{D49765D2-C923-468D-B3B8-FAA425A52DD2}" dt="2019-10-18T10:56:45.005" v="512" actId="2696"/>
        <pc:sldMkLst>
          <pc:docMk/>
          <pc:sldMk cId="2354477271" sldId="267"/>
        </pc:sldMkLst>
      </pc:sldChg>
      <pc:sldChg chg="del">
        <pc:chgData name="Buck Woody" userId="4205aafe-f083-4d36-8b19-c9188dd9e34d" providerId="ADAL" clId="{D49765D2-C923-468D-B3B8-FAA425A52DD2}" dt="2019-10-18T11:12:16.543" v="686" actId="2696"/>
        <pc:sldMkLst>
          <pc:docMk/>
          <pc:sldMk cId="2707457382" sldId="267"/>
        </pc:sldMkLst>
      </pc:sldChg>
      <pc:sldChg chg="del">
        <pc:chgData name="Buck Woody" userId="4205aafe-f083-4d36-8b19-c9188dd9e34d" providerId="ADAL" clId="{D49765D2-C923-468D-B3B8-FAA425A52DD2}" dt="2019-10-18T11:12:57.192" v="758" actId="2696"/>
        <pc:sldMkLst>
          <pc:docMk/>
          <pc:sldMk cId="1801319938" sldId="275"/>
        </pc:sldMkLst>
      </pc:sldChg>
      <pc:sldChg chg="del">
        <pc:chgData name="Buck Woody" userId="4205aafe-f083-4d36-8b19-c9188dd9e34d" providerId="ADAL" clId="{D49765D2-C923-468D-B3B8-FAA425A52DD2}" dt="2019-10-18T11:12:57.270" v="759" actId="2696"/>
        <pc:sldMkLst>
          <pc:docMk/>
          <pc:sldMk cId="3673136859" sldId="278"/>
        </pc:sldMkLst>
      </pc:sldChg>
      <pc:sldChg chg="del">
        <pc:chgData name="Buck Woody" userId="4205aafe-f083-4d36-8b19-c9188dd9e34d" providerId="ADAL" clId="{D49765D2-C923-468D-B3B8-FAA425A52DD2}" dt="2019-10-18T11:12:57.319" v="760" actId="2696"/>
        <pc:sldMkLst>
          <pc:docMk/>
          <pc:sldMk cId="3690266134" sldId="279"/>
        </pc:sldMkLst>
      </pc:sldChg>
      <pc:sldChg chg="del">
        <pc:chgData name="Buck Woody" userId="4205aafe-f083-4d36-8b19-c9188dd9e34d" providerId="ADAL" clId="{D49765D2-C923-468D-B3B8-FAA425A52DD2}" dt="2019-10-18T11:12:57.641" v="761" actId="2696"/>
        <pc:sldMkLst>
          <pc:docMk/>
          <pc:sldMk cId="2043272981" sldId="280"/>
        </pc:sldMkLst>
      </pc:sldChg>
      <pc:sldChg chg="del">
        <pc:chgData name="Buck Woody" userId="4205aafe-f083-4d36-8b19-c9188dd9e34d" providerId="ADAL" clId="{D49765D2-C923-468D-B3B8-FAA425A52DD2}" dt="2019-10-18T11:12:57.857" v="762" actId="2696"/>
        <pc:sldMkLst>
          <pc:docMk/>
          <pc:sldMk cId="3849273814" sldId="282"/>
        </pc:sldMkLst>
      </pc:sldChg>
      <pc:sldChg chg="del">
        <pc:chgData name="Buck Woody" userId="4205aafe-f083-4d36-8b19-c9188dd9e34d" providerId="ADAL" clId="{D49765D2-C923-468D-B3B8-FAA425A52DD2}" dt="2019-10-18T11:12:58.119" v="763" actId="2696"/>
        <pc:sldMkLst>
          <pc:docMk/>
          <pc:sldMk cId="3125142282" sldId="286"/>
        </pc:sldMkLst>
      </pc:sldChg>
      <pc:sldChg chg="del">
        <pc:chgData name="Buck Woody" userId="4205aafe-f083-4d36-8b19-c9188dd9e34d" providerId="ADAL" clId="{D49765D2-C923-468D-B3B8-FAA425A52DD2}" dt="2019-10-18T11:12:58.210" v="764" actId="2696"/>
        <pc:sldMkLst>
          <pc:docMk/>
          <pc:sldMk cId="3584359083" sldId="288"/>
        </pc:sldMkLst>
      </pc:sldChg>
      <pc:sldChg chg="del">
        <pc:chgData name="Buck Woody" userId="4205aafe-f083-4d36-8b19-c9188dd9e34d" providerId="ADAL" clId="{D49765D2-C923-468D-B3B8-FAA425A52DD2}" dt="2019-10-18T11:12:58.482" v="765" actId="2696"/>
        <pc:sldMkLst>
          <pc:docMk/>
          <pc:sldMk cId="961231398" sldId="290"/>
        </pc:sldMkLst>
      </pc:sldChg>
      <pc:sldChg chg="del">
        <pc:chgData name="Buck Woody" userId="4205aafe-f083-4d36-8b19-c9188dd9e34d" providerId="ADAL" clId="{D49765D2-C923-468D-B3B8-FAA425A52DD2}" dt="2019-10-18T11:12:22.152" v="748" actId="2696"/>
        <pc:sldMkLst>
          <pc:docMk/>
          <pc:sldMk cId="2418564290" sldId="296"/>
        </pc:sldMkLst>
      </pc:sldChg>
      <pc:sldChg chg="del">
        <pc:chgData name="Buck Woody" userId="4205aafe-f083-4d36-8b19-c9188dd9e34d" providerId="ADAL" clId="{D49765D2-C923-468D-B3B8-FAA425A52DD2}" dt="2019-10-18T10:56:51.189" v="575" actId="2696"/>
        <pc:sldMkLst>
          <pc:docMk/>
          <pc:sldMk cId="3086458589" sldId="296"/>
        </pc:sldMkLst>
      </pc:sldChg>
      <pc:sldChg chg="del ord">
        <pc:chgData name="Buck Woody" userId="4205aafe-f083-4d36-8b19-c9188dd9e34d" providerId="ADAL" clId="{D49765D2-C923-468D-B3B8-FAA425A52DD2}" dt="2019-10-18T11:10:05.256" v="630" actId="2696"/>
        <pc:sldMkLst>
          <pc:docMk/>
          <pc:sldMk cId="24586695" sldId="300"/>
        </pc:sldMkLst>
      </pc:sldChg>
      <pc:sldChg chg="del">
        <pc:chgData name="Buck Woody" userId="4205aafe-f083-4d36-8b19-c9188dd9e34d" providerId="ADAL" clId="{D49765D2-C923-468D-B3B8-FAA425A52DD2}" dt="2019-10-18T11:10:19.599" v="632" actId="2696"/>
        <pc:sldMkLst>
          <pc:docMk/>
          <pc:sldMk cId="139807794" sldId="300"/>
        </pc:sldMkLst>
      </pc:sldChg>
      <pc:sldChg chg="del">
        <pc:chgData name="Buck Woody" userId="4205aafe-f083-4d36-8b19-c9188dd9e34d" providerId="ADAL" clId="{D49765D2-C923-468D-B3B8-FAA425A52DD2}" dt="2019-10-18T10:56:40.333" v="450" actId="2696"/>
        <pc:sldMkLst>
          <pc:docMk/>
          <pc:sldMk cId="940594756" sldId="300"/>
        </pc:sldMkLst>
      </pc:sldChg>
      <pc:sldChg chg="del">
        <pc:chgData name="Buck Woody" userId="4205aafe-f083-4d36-8b19-c9188dd9e34d" providerId="ADAL" clId="{D49765D2-C923-468D-B3B8-FAA425A52DD2}" dt="2019-10-18T11:09:19.484" v="624" actId="2696"/>
        <pc:sldMkLst>
          <pc:docMk/>
          <pc:sldMk cId="1420069559" sldId="300"/>
        </pc:sldMkLst>
      </pc:sldChg>
      <pc:sldChg chg="del">
        <pc:chgData name="Buck Woody" userId="4205aafe-f083-4d36-8b19-c9188dd9e34d" providerId="ADAL" clId="{D49765D2-C923-468D-B3B8-FAA425A52DD2}" dt="2019-10-18T11:12:59.022" v="766" actId="2696"/>
        <pc:sldMkLst>
          <pc:docMk/>
          <pc:sldMk cId="402333879" sldId="302"/>
        </pc:sldMkLst>
      </pc:sldChg>
      <pc:sldChg chg="del">
        <pc:chgData name="Buck Woody" userId="4205aafe-f083-4d36-8b19-c9188dd9e34d" providerId="ADAL" clId="{D49765D2-C923-468D-B3B8-FAA425A52DD2}" dt="2019-10-18T11:12:59.309" v="771" actId="2696"/>
        <pc:sldMkLst>
          <pc:docMk/>
          <pc:sldMk cId="3730660801" sldId="332"/>
        </pc:sldMkLst>
      </pc:sldChg>
      <pc:sldChg chg="del">
        <pc:chgData name="Buck Woody" userId="4205aafe-f083-4d36-8b19-c9188dd9e34d" providerId="ADAL" clId="{D49765D2-C923-468D-B3B8-FAA425A52DD2}" dt="2019-10-18T11:12:59.377" v="772" actId="2696"/>
        <pc:sldMkLst>
          <pc:docMk/>
          <pc:sldMk cId="96859954" sldId="333"/>
        </pc:sldMkLst>
      </pc:sldChg>
      <pc:sldChg chg="del">
        <pc:chgData name="Buck Woody" userId="4205aafe-f083-4d36-8b19-c9188dd9e34d" providerId="ADAL" clId="{D49765D2-C923-468D-B3B8-FAA425A52DD2}" dt="2019-10-18T11:12:59.430" v="773" actId="2696"/>
        <pc:sldMkLst>
          <pc:docMk/>
          <pc:sldMk cId="1659296402" sldId="334"/>
        </pc:sldMkLst>
      </pc:sldChg>
      <pc:sldChg chg="del">
        <pc:chgData name="Buck Woody" userId="4205aafe-f083-4d36-8b19-c9188dd9e34d" providerId="ADAL" clId="{D49765D2-C923-468D-B3B8-FAA425A52DD2}" dt="2019-10-18T11:12:59.487" v="774" actId="2696"/>
        <pc:sldMkLst>
          <pc:docMk/>
          <pc:sldMk cId="247616473" sldId="335"/>
        </pc:sldMkLst>
      </pc:sldChg>
      <pc:sldChg chg="del">
        <pc:chgData name="Buck Woody" userId="4205aafe-f083-4d36-8b19-c9188dd9e34d" providerId="ADAL" clId="{D49765D2-C923-468D-B3B8-FAA425A52DD2}" dt="2019-10-18T11:12:59.695" v="775" actId="2696"/>
        <pc:sldMkLst>
          <pc:docMk/>
          <pc:sldMk cId="1021720233" sldId="336"/>
        </pc:sldMkLst>
      </pc:sldChg>
      <pc:sldChg chg="del">
        <pc:chgData name="Buck Woody" userId="4205aafe-f083-4d36-8b19-c9188dd9e34d" providerId="ADAL" clId="{D49765D2-C923-468D-B3B8-FAA425A52DD2}" dt="2019-10-18T11:12:59.806" v="776" actId="2696"/>
        <pc:sldMkLst>
          <pc:docMk/>
          <pc:sldMk cId="2703491564" sldId="337"/>
        </pc:sldMkLst>
      </pc:sldChg>
      <pc:sldChg chg="del">
        <pc:chgData name="Buck Woody" userId="4205aafe-f083-4d36-8b19-c9188dd9e34d" providerId="ADAL" clId="{D49765D2-C923-468D-B3B8-FAA425A52DD2}" dt="2019-10-18T11:12:59.877" v="777" actId="2696"/>
        <pc:sldMkLst>
          <pc:docMk/>
          <pc:sldMk cId="715727913" sldId="338"/>
        </pc:sldMkLst>
      </pc:sldChg>
      <pc:sldChg chg="del">
        <pc:chgData name="Buck Woody" userId="4205aafe-f083-4d36-8b19-c9188dd9e34d" providerId="ADAL" clId="{D49765D2-C923-468D-B3B8-FAA425A52DD2}" dt="2019-10-18T11:12:59.941" v="778" actId="2696"/>
        <pc:sldMkLst>
          <pc:docMk/>
          <pc:sldMk cId="4265049222" sldId="340"/>
        </pc:sldMkLst>
      </pc:sldChg>
      <pc:sldChg chg="del">
        <pc:chgData name="Buck Woody" userId="4205aafe-f083-4d36-8b19-c9188dd9e34d" providerId="ADAL" clId="{D49765D2-C923-468D-B3B8-FAA425A52DD2}" dt="2019-10-18T11:13:00.013" v="779" actId="2696"/>
        <pc:sldMkLst>
          <pc:docMk/>
          <pc:sldMk cId="32616223" sldId="341"/>
        </pc:sldMkLst>
      </pc:sldChg>
      <pc:sldChg chg="del">
        <pc:chgData name="Buck Woody" userId="4205aafe-f083-4d36-8b19-c9188dd9e34d" providerId="ADAL" clId="{D49765D2-C923-468D-B3B8-FAA425A52DD2}" dt="2019-10-18T11:13:00.081" v="780" actId="2696"/>
        <pc:sldMkLst>
          <pc:docMk/>
          <pc:sldMk cId="3143623995" sldId="342"/>
        </pc:sldMkLst>
      </pc:sldChg>
      <pc:sldChg chg="del">
        <pc:chgData name="Buck Woody" userId="4205aafe-f083-4d36-8b19-c9188dd9e34d" providerId="ADAL" clId="{D49765D2-C923-468D-B3B8-FAA425A52DD2}" dt="2019-10-18T11:13:00.157" v="781" actId="2696"/>
        <pc:sldMkLst>
          <pc:docMk/>
          <pc:sldMk cId="2906764066" sldId="343"/>
        </pc:sldMkLst>
      </pc:sldChg>
      <pc:sldChg chg="del">
        <pc:chgData name="Buck Woody" userId="4205aafe-f083-4d36-8b19-c9188dd9e34d" providerId="ADAL" clId="{D49765D2-C923-468D-B3B8-FAA425A52DD2}" dt="2019-10-18T11:13:00.221" v="782" actId="2696"/>
        <pc:sldMkLst>
          <pc:docMk/>
          <pc:sldMk cId="628450149" sldId="344"/>
        </pc:sldMkLst>
      </pc:sldChg>
      <pc:sldChg chg="addSp delSp modSp">
        <pc:chgData name="Buck Woody" userId="4205aafe-f083-4d36-8b19-c9188dd9e34d" providerId="ADAL" clId="{D49765D2-C923-468D-B3B8-FAA425A52DD2}" dt="2019-10-18T10:46:15.147" v="260" actId="20577"/>
        <pc:sldMkLst>
          <pc:docMk/>
          <pc:sldMk cId="1385979899" sldId="345"/>
        </pc:sldMkLst>
        <pc:spChg chg="mod">
          <ac:chgData name="Buck Woody" userId="4205aafe-f083-4d36-8b19-c9188dd9e34d" providerId="ADAL" clId="{D49765D2-C923-468D-B3B8-FAA425A52DD2}" dt="2019-10-18T10:45:36.896" v="208" actId="14100"/>
          <ac:spMkLst>
            <pc:docMk/>
            <pc:sldMk cId="1385979899" sldId="345"/>
            <ac:spMk id="3" creationId="{00000000-0000-0000-0000-000000000000}"/>
          </ac:spMkLst>
        </pc:spChg>
        <pc:spChg chg="mod">
          <ac:chgData name="Buck Woody" userId="4205aafe-f083-4d36-8b19-c9188dd9e34d" providerId="ADAL" clId="{D49765D2-C923-468D-B3B8-FAA425A52DD2}" dt="2019-10-18T10:45:36.896" v="208" actId="14100"/>
          <ac:spMkLst>
            <pc:docMk/>
            <pc:sldMk cId="1385979899" sldId="345"/>
            <ac:spMk id="4" creationId="{00000000-0000-0000-0000-000000000000}"/>
          </ac:spMkLst>
        </pc:spChg>
        <pc:spChg chg="mod">
          <ac:chgData name="Buck Woody" userId="4205aafe-f083-4d36-8b19-c9188dd9e34d" providerId="ADAL" clId="{D49765D2-C923-468D-B3B8-FAA425A52DD2}" dt="2019-10-18T10:45:36.896" v="208" actId="14100"/>
          <ac:spMkLst>
            <pc:docMk/>
            <pc:sldMk cId="1385979899" sldId="345"/>
            <ac:spMk id="5" creationId="{00000000-0000-0000-0000-000000000000}"/>
          </ac:spMkLst>
        </pc:spChg>
        <pc:spChg chg="mod">
          <ac:chgData name="Buck Woody" userId="4205aafe-f083-4d36-8b19-c9188dd9e34d" providerId="ADAL" clId="{D49765D2-C923-468D-B3B8-FAA425A52DD2}" dt="2019-10-18T10:46:03.169" v="227" actId="20577"/>
          <ac:spMkLst>
            <pc:docMk/>
            <pc:sldMk cId="1385979899" sldId="345"/>
            <ac:spMk id="6" creationId="{00000000-0000-0000-0000-000000000000}"/>
          </ac:spMkLst>
        </pc:spChg>
        <pc:spChg chg="mod">
          <ac:chgData name="Buck Woody" userId="4205aafe-f083-4d36-8b19-c9188dd9e34d" providerId="ADAL" clId="{D49765D2-C923-468D-B3B8-FAA425A52DD2}" dt="2019-10-18T10:46:10.050" v="252" actId="20577"/>
          <ac:spMkLst>
            <pc:docMk/>
            <pc:sldMk cId="1385979899" sldId="345"/>
            <ac:spMk id="7" creationId="{00000000-0000-0000-0000-000000000000}"/>
          </ac:spMkLst>
        </pc:spChg>
        <pc:spChg chg="mod">
          <ac:chgData name="Buck Woody" userId="4205aafe-f083-4d36-8b19-c9188dd9e34d" providerId="ADAL" clId="{D49765D2-C923-468D-B3B8-FAA425A52DD2}" dt="2019-10-18T10:46:15.147" v="260" actId="20577"/>
          <ac:spMkLst>
            <pc:docMk/>
            <pc:sldMk cId="1385979899" sldId="345"/>
            <ac:spMk id="9" creationId="{EB83B274-C6CB-4F3C-8DA1-2134D87D9541}"/>
          </ac:spMkLst>
        </pc:spChg>
        <pc:picChg chg="del">
          <ac:chgData name="Buck Woody" userId="4205aafe-f083-4d36-8b19-c9188dd9e34d" providerId="ADAL" clId="{D49765D2-C923-468D-B3B8-FAA425A52DD2}" dt="2019-10-18T10:44:46.289" v="146" actId="478"/>
          <ac:picMkLst>
            <pc:docMk/>
            <pc:sldMk cId="1385979899" sldId="345"/>
            <ac:picMk id="2" creationId="{5A1D734C-E579-4F17-B5C7-B0CCD91CEE93}"/>
          </ac:picMkLst>
        </pc:picChg>
        <pc:picChg chg="add mod">
          <ac:chgData name="Buck Woody" userId="4205aafe-f083-4d36-8b19-c9188dd9e34d" providerId="ADAL" clId="{D49765D2-C923-468D-B3B8-FAA425A52DD2}" dt="2019-10-18T10:45:45.474" v="209" actId="14100"/>
          <ac:picMkLst>
            <pc:docMk/>
            <pc:sldMk cId="1385979899" sldId="345"/>
            <ac:picMk id="8" creationId="{69A114D4-986E-4EAB-B370-E66AD78B49BF}"/>
          </ac:picMkLst>
        </pc:picChg>
      </pc:sldChg>
      <pc:sldChg chg="del">
        <pc:chgData name="Buck Woody" userId="4205aafe-f083-4d36-8b19-c9188dd9e34d" providerId="ADAL" clId="{D49765D2-C923-468D-B3B8-FAA425A52DD2}" dt="2019-10-18T11:13:00.271" v="783" actId="2696"/>
        <pc:sldMkLst>
          <pc:docMk/>
          <pc:sldMk cId="956596065" sldId="351"/>
        </pc:sldMkLst>
      </pc:sldChg>
      <pc:sldChg chg="del">
        <pc:chgData name="Buck Woody" userId="4205aafe-f083-4d36-8b19-c9188dd9e34d" providerId="ADAL" clId="{D49765D2-C923-468D-B3B8-FAA425A52DD2}" dt="2019-10-18T11:13:00.309" v="784" actId="2696"/>
        <pc:sldMkLst>
          <pc:docMk/>
          <pc:sldMk cId="62876169" sldId="352"/>
        </pc:sldMkLst>
      </pc:sldChg>
      <pc:sldChg chg="del">
        <pc:chgData name="Buck Woody" userId="4205aafe-f083-4d36-8b19-c9188dd9e34d" providerId="ADAL" clId="{D49765D2-C923-468D-B3B8-FAA425A52DD2}" dt="2019-10-18T11:13:00.402" v="785" actId="2696"/>
        <pc:sldMkLst>
          <pc:docMk/>
          <pc:sldMk cId="621511873" sldId="353"/>
        </pc:sldMkLst>
      </pc:sldChg>
      <pc:sldChg chg="del">
        <pc:chgData name="Buck Woody" userId="4205aafe-f083-4d36-8b19-c9188dd9e34d" providerId="ADAL" clId="{D49765D2-C923-468D-B3B8-FAA425A52DD2}" dt="2019-10-18T11:13:00.493" v="786" actId="2696"/>
        <pc:sldMkLst>
          <pc:docMk/>
          <pc:sldMk cId="4129324703" sldId="354"/>
        </pc:sldMkLst>
      </pc:sldChg>
      <pc:sldChg chg="del">
        <pc:chgData name="Buck Woody" userId="4205aafe-f083-4d36-8b19-c9188dd9e34d" providerId="ADAL" clId="{D49765D2-C923-468D-B3B8-FAA425A52DD2}" dt="2019-10-18T11:13:00.597" v="787" actId="2696"/>
        <pc:sldMkLst>
          <pc:docMk/>
          <pc:sldMk cId="792754586" sldId="355"/>
        </pc:sldMkLst>
      </pc:sldChg>
      <pc:sldChg chg="del">
        <pc:chgData name="Buck Woody" userId="4205aafe-f083-4d36-8b19-c9188dd9e34d" providerId="ADAL" clId="{D49765D2-C923-468D-B3B8-FAA425A52DD2}" dt="2019-10-18T11:13:00.715" v="788" actId="2696"/>
        <pc:sldMkLst>
          <pc:docMk/>
          <pc:sldMk cId="1017694248" sldId="356"/>
        </pc:sldMkLst>
      </pc:sldChg>
      <pc:sldChg chg="del">
        <pc:chgData name="Buck Woody" userId="4205aafe-f083-4d36-8b19-c9188dd9e34d" providerId="ADAL" clId="{D49765D2-C923-468D-B3B8-FAA425A52DD2}" dt="2019-10-18T11:13:00.791" v="789" actId="2696"/>
        <pc:sldMkLst>
          <pc:docMk/>
          <pc:sldMk cId="916046475" sldId="357"/>
        </pc:sldMkLst>
      </pc:sldChg>
      <pc:sldChg chg="del">
        <pc:chgData name="Buck Woody" userId="4205aafe-f083-4d36-8b19-c9188dd9e34d" providerId="ADAL" clId="{D49765D2-C923-468D-B3B8-FAA425A52DD2}" dt="2019-10-18T11:13:00.903" v="790" actId="2696"/>
        <pc:sldMkLst>
          <pc:docMk/>
          <pc:sldMk cId="3694177285" sldId="358"/>
        </pc:sldMkLst>
      </pc:sldChg>
      <pc:sldChg chg="del">
        <pc:chgData name="Buck Woody" userId="4205aafe-f083-4d36-8b19-c9188dd9e34d" providerId="ADAL" clId="{D49765D2-C923-468D-B3B8-FAA425A52DD2}" dt="2019-10-18T11:13:00.946" v="791" actId="2696"/>
        <pc:sldMkLst>
          <pc:docMk/>
          <pc:sldMk cId="3765375359" sldId="359"/>
        </pc:sldMkLst>
      </pc:sldChg>
      <pc:sldChg chg="del">
        <pc:chgData name="Buck Woody" userId="4205aafe-f083-4d36-8b19-c9188dd9e34d" providerId="ADAL" clId="{D49765D2-C923-468D-B3B8-FAA425A52DD2}" dt="2019-10-18T11:12:59.037" v="767" actId="2696"/>
        <pc:sldMkLst>
          <pc:docMk/>
          <pc:sldMk cId="3722498004" sldId="363"/>
        </pc:sldMkLst>
      </pc:sldChg>
      <pc:sldChg chg="del">
        <pc:chgData name="Buck Woody" userId="4205aafe-f083-4d36-8b19-c9188dd9e34d" providerId="ADAL" clId="{D49765D2-C923-468D-B3B8-FAA425A52DD2}" dt="2019-10-18T11:12:59.052" v="768" actId="2696"/>
        <pc:sldMkLst>
          <pc:docMk/>
          <pc:sldMk cId="4149276459" sldId="365"/>
        </pc:sldMkLst>
      </pc:sldChg>
      <pc:sldChg chg="del">
        <pc:chgData name="Buck Woody" userId="4205aafe-f083-4d36-8b19-c9188dd9e34d" providerId="ADAL" clId="{D49765D2-C923-468D-B3B8-FAA425A52DD2}" dt="2019-10-18T11:12:59.122" v="769" actId="2696"/>
        <pc:sldMkLst>
          <pc:docMk/>
          <pc:sldMk cId="1506574114" sldId="366"/>
        </pc:sldMkLst>
      </pc:sldChg>
      <pc:sldChg chg="del">
        <pc:chgData name="Buck Woody" userId="4205aafe-f083-4d36-8b19-c9188dd9e34d" providerId="ADAL" clId="{D49765D2-C923-468D-B3B8-FAA425A52DD2}" dt="2019-10-18T11:12:59.221" v="770" actId="2696"/>
        <pc:sldMkLst>
          <pc:docMk/>
          <pc:sldMk cId="3951118008" sldId="374"/>
        </pc:sldMkLst>
      </pc:sldChg>
      <pc:sldChg chg="del">
        <pc:chgData name="Buck Woody" userId="4205aafe-f083-4d36-8b19-c9188dd9e34d" providerId="ADAL" clId="{D49765D2-C923-468D-B3B8-FAA425A52DD2}" dt="2019-10-18T10:56:50.608" v="567" actId="2696"/>
        <pc:sldMkLst>
          <pc:docMk/>
          <pc:sldMk cId="2167735857" sldId="388"/>
        </pc:sldMkLst>
      </pc:sldChg>
      <pc:sldChg chg="del">
        <pc:chgData name="Buck Woody" userId="4205aafe-f083-4d36-8b19-c9188dd9e34d" providerId="ADAL" clId="{D49765D2-C923-468D-B3B8-FAA425A52DD2}" dt="2019-10-18T11:12:21.584" v="740" actId="2696"/>
        <pc:sldMkLst>
          <pc:docMk/>
          <pc:sldMk cId="2388083645" sldId="388"/>
        </pc:sldMkLst>
      </pc:sldChg>
      <pc:sldChg chg="del">
        <pc:chgData name="Buck Woody" userId="4205aafe-f083-4d36-8b19-c9188dd9e34d" providerId="ADAL" clId="{D49765D2-C923-468D-B3B8-FAA425A52DD2}" dt="2019-10-18T11:12:22.525" v="753" actId="2696"/>
        <pc:sldMkLst>
          <pc:docMk/>
          <pc:sldMk cId="3770707469" sldId="419"/>
        </pc:sldMkLst>
      </pc:sldChg>
      <pc:sldChg chg="del">
        <pc:chgData name="Buck Woody" userId="4205aafe-f083-4d36-8b19-c9188dd9e34d" providerId="ADAL" clId="{D49765D2-C923-468D-B3B8-FAA425A52DD2}" dt="2019-10-18T10:56:51.505" v="580" actId="2696"/>
        <pc:sldMkLst>
          <pc:docMk/>
          <pc:sldMk cId="3925169893" sldId="419"/>
        </pc:sldMkLst>
      </pc:sldChg>
      <pc:sldChg chg="addSp modSp">
        <pc:chgData name="Buck Woody" userId="4205aafe-f083-4d36-8b19-c9188dd9e34d" providerId="ADAL" clId="{D49765D2-C923-468D-B3B8-FAA425A52DD2}" dt="2019-10-18T11:00:57.583" v="604" actId="1076"/>
        <pc:sldMkLst>
          <pc:docMk/>
          <pc:sldMk cId="345123508" sldId="1532"/>
        </pc:sldMkLst>
        <pc:spChg chg="add mod">
          <ac:chgData name="Buck Woody" userId="4205aafe-f083-4d36-8b19-c9188dd9e34d" providerId="ADAL" clId="{D49765D2-C923-468D-B3B8-FAA425A52DD2}" dt="2019-10-18T11:00:57.583" v="604" actId="1076"/>
          <ac:spMkLst>
            <pc:docMk/>
            <pc:sldMk cId="345123508" sldId="1532"/>
            <ac:spMk id="2" creationId="{F2573B78-32F4-4EAA-9A24-3EC5FF25ABD3}"/>
          </ac:spMkLst>
        </pc:spChg>
        <pc:spChg chg="add mod">
          <ac:chgData name="Buck Woody" userId="4205aafe-f083-4d36-8b19-c9188dd9e34d" providerId="ADAL" clId="{D49765D2-C923-468D-B3B8-FAA425A52DD2}" dt="2019-10-18T11:00:53.072" v="603" actId="1076"/>
          <ac:spMkLst>
            <pc:docMk/>
            <pc:sldMk cId="345123508" sldId="1532"/>
            <ac:spMk id="3" creationId="{68FC352C-D98B-4122-B3B0-E3B12AA95929}"/>
          </ac:spMkLst>
        </pc:spChg>
      </pc:sldChg>
      <pc:sldChg chg="del">
        <pc:chgData name="Buck Woody" userId="4205aafe-f083-4d36-8b19-c9188dd9e34d" providerId="ADAL" clId="{D49765D2-C923-468D-B3B8-FAA425A52DD2}" dt="2019-10-18T11:12:15.507" v="676" actId="2696"/>
        <pc:sldMkLst>
          <pc:docMk/>
          <pc:sldMk cId="322728691" sldId="1721"/>
        </pc:sldMkLst>
      </pc:sldChg>
      <pc:sldChg chg="del">
        <pc:chgData name="Buck Woody" userId="4205aafe-f083-4d36-8b19-c9188dd9e34d" providerId="ADAL" clId="{D49765D2-C923-468D-B3B8-FAA425A52DD2}" dt="2019-10-18T10:56:44.011" v="502" actId="2696"/>
        <pc:sldMkLst>
          <pc:docMk/>
          <pc:sldMk cId="4093367693" sldId="1721"/>
        </pc:sldMkLst>
      </pc:sldChg>
      <pc:sldChg chg="del">
        <pc:chgData name="Buck Woody" userId="4205aafe-f083-4d36-8b19-c9188dd9e34d" providerId="ADAL" clId="{D49765D2-C923-468D-B3B8-FAA425A52DD2}" dt="2019-10-18T10:56:45.072" v="514" actId="2696"/>
        <pc:sldMkLst>
          <pc:docMk/>
          <pc:sldMk cId="483084157" sldId="1847"/>
        </pc:sldMkLst>
      </pc:sldChg>
      <pc:sldChg chg="del">
        <pc:chgData name="Buck Woody" userId="4205aafe-f083-4d36-8b19-c9188dd9e34d" providerId="ADAL" clId="{D49765D2-C923-468D-B3B8-FAA425A52DD2}" dt="2019-10-18T11:12:16.601" v="688" actId="2696"/>
        <pc:sldMkLst>
          <pc:docMk/>
          <pc:sldMk cId="2885032075" sldId="1847"/>
        </pc:sldMkLst>
      </pc:sldChg>
      <pc:sldChg chg="del">
        <pc:chgData name="Buck Woody" userId="4205aafe-f083-4d36-8b19-c9188dd9e34d" providerId="ADAL" clId="{D49765D2-C923-468D-B3B8-FAA425A52DD2}" dt="2019-10-18T11:12:14.310" v="664" actId="2696"/>
        <pc:sldMkLst>
          <pc:docMk/>
          <pc:sldMk cId="1995784988" sldId="1851"/>
        </pc:sldMkLst>
      </pc:sldChg>
      <pc:sldChg chg="del">
        <pc:chgData name="Buck Woody" userId="4205aafe-f083-4d36-8b19-c9188dd9e34d" providerId="ADAL" clId="{D49765D2-C923-468D-B3B8-FAA425A52DD2}" dt="2019-10-18T10:56:42.947" v="483" actId="2696"/>
        <pc:sldMkLst>
          <pc:docMk/>
          <pc:sldMk cId="2045671935" sldId="1851"/>
        </pc:sldMkLst>
      </pc:sldChg>
      <pc:sldChg chg="del">
        <pc:chgData name="Buck Woody" userId="4205aafe-f083-4d36-8b19-c9188dd9e34d" providerId="ADAL" clId="{D49765D2-C923-468D-B3B8-FAA425A52DD2}" dt="2019-10-18T11:12:14.356" v="666" actId="2696"/>
        <pc:sldMkLst>
          <pc:docMk/>
          <pc:sldMk cId="1623767998" sldId="1852"/>
        </pc:sldMkLst>
      </pc:sldChg>
      <pc:sldChg chg="del">
        <pc:chgData name="Buck Woody" userId="4205aafe-f083-4d36-8b19-c9188dd9e34d" providerId="ADAL" clId="{D49765D2-C923-468D-B3B8-FAA425A52DD2}" dt="2019-10-18T10:56:42.986" v="485" actId="2696"/>
        <pc:sldMkLst>
          <pc:docMk/>
          <pc:sldMk cId="2606849706" sldId="1852"/>
        </pc:sldMkLst>
      </pc:sldChg>
      <pc:sldChg chg="del">
        <pc:chgData name="Buck Woody" userId="4205aafe-f083-4d36-8b19-c9188dd9e34d" providerId="ADAL" clId="{D49765D2-C923-468D-B3B8-FAA425A52DD2}" dt="2019-10-18T10:56:41.964" v="467" actId="2696"/>
        <pc:sldMkLst>
          <pc:docMk/>
          <pc:sldMk cId="971344370" sldId="1853"/>
        </pc:sldMkLst>
      </pc:sldChg>
      <pc:sldChg chg="del">
        <pc:chgData name="Buck Woody" userId="4205aafe-f083-4d36-8b19-c9188dd9e34d" providerId="ADAL" clId="{D49765D2-C923-468D-B3B8-FAA425A52DD2}" dt="2019-10-18T11:12:13.292" v="648" actId="2696"/>
        <pc:sldMkLst>
          <pc:docMk/>
          <pc:sldMk cId="1448749814" sldId="1853"/>
        </pc:sldMkLst>
      </pc:sldChg>
      <pc:sldChg chg="del">
        <pc:chgData name="Buck Woody" userId="4205aafe-f083-4d36-8b19-c9188dd9e34d" providerId="ADAL" clId="{D49765D2-C923-468D-B3B8-FAA425A52DD2}" dt="2019-10-18T11:12:13.190" v="647" actId="2696"/>
        <pc:sldMkLst>
          <pc:docMk/>
          <pc:sldMk cId="584978875" sldId="1855"/>
        </pc:sldMkLst>
      </pc:sldChg>
      <pc:sldChg chg="del">
        <pc:chgData name="Buck Woody" userId="4205aafe-f083-4d36-8b19-c9188dd9e34d" providerId="ADAL" clId="{D49765D2-C923-468D-B3B8-FAA425A52DD2}" dt="2019-10-18T10:56:41.870" v="466" actId="2696"/>
        <pc:sldMkLst>
          <pc:docMk/>
          <pc:sldMk cId="2978750444" sldId="1855"/>
        </pc:sldMkLst>
      </pc:sldChg>
      <pc:sldChg chg="del">
        <pc:chgData name="Buck Woody" userId="4205aafe-f083-4d36-8b19-c9188dd9e34d" providerId="ADAL" clId="{D49765D2-C923-468D-B3B8-FAA425A52DD2}" dt="2019-10-18T11:12:13.459" v="651" actId="2696"/>
        <pc:sldMkLst>
          <pc:docMk/>
          <pc:sldMk cId="3948627169" sldId="1859"/>
        </pc:sldMkLst>
      </pc:sldChg>
      <pc:sldChg chg="del">
        <pc:chgData name="Buck Woody" userId="4205aafe-f083-4d36-8b19-c9188dd9e34d" providerId="ADAL" clId="{D49765D2-C923-468D-B3B8-FAA425A52DD2}" dt="2019-10-18T10:56:42.110" v="470" actId="2696"/>
        <pc:sldMkLst>
          <pc:docMk/>
          <pc:sldMk cId="4264753854" sldId="1859"/>
        </pc:sldMkLst>
      </pc:sldChg>
      <pc:sldChg chg="del">
        <pc:chgData name="Buck Woody" userId="4205aafe-f083-4d36-8b19-c9188dd9e34d" providerId="ADAL" clId="{D49765D2-C923-468D-B3B8-FAA425A52DD2}" dt="2019-10-18T11:09:19.587" v="625" actId="2696"/>
        <pc:sldMkLst>
          <pc:docMk/>
          <pc:sldMk cId="1126217992" sldId="1860"/>
        </pc:sldMkLst>
      </pc:sldChg>
      <pc:sldChg chg="del">
        <pc:chgData name="Buck Woody" userId="4205aafe-f083-4d36-8b19-c9188dd9e34d" providerId="ADAL" clId="{D49765D2-C923-468D-B3B8-FAA425A52DD2}" dt="2019-10-18T11:10:19.649" v="633" actId="2696"/>
        <pc:sldMkLst>
          <pc:docMk/>
          <pc:sldMk cId="1537067694" sldId="1860"/>
        </pc:sldMkLst>
      </pc:sldChg>
      <pc:sldChg chg="del ord">
        <pc:chgData name="Buck Woody" userId="4205aafe-f083-4d36-8b19-c9188dd9e34d" providerId="ADAL" clId="{D49765D2-C923-468D-B3B8-FAA425A52DD2}" dt="2019-10-18T11:10:05.342" v="631" actId="2696"/>
        <pc:sldMkLst>
          <pc:docMk/>
          <pc:sldMk cId="1755707624" sldId="1860"/>
        </pc:sldMkLst>
      </pc:sldChg>
      <pc:sldChg chg="del">
        <pc:chgData name="Buck Woody" userId="4205aafe-f083-4d36-8b19-c9188dd9e34d" providerId="ADAL" clId="{D49765D2-C923-468D-B3B8-FAA425A52DD2}" dt="2019-10-18T10:56:40.426" v="451" actId="2696"/>
        <pc:sldMkLst>
          <pc:docMk/>
          <pc:sldMk cId="3043429950" sldId="1860"/>
        </pc:sldMkLst>
      </pc:sldChg>
      <pc:sldChg chg="del">
        <pc:chgData name="Buck Woody" userId="4205aafe-f083-4d36-8b19-c9188dd9e34d" providerId="ADAL" clId="{D49765D2-C923-468D-B3B8-FAA425A52DD2}" dt="2019-10-18T11:12:13.392" v="650" actId="2696"/>
        <pc:sldMkLst>
          <pc:docMk/>
          <pc:sldMk cId="809434532" sldId="1861"/>
        </pc:sldMkLst>
      </pc:sldChg>
      <pc:sldChg chg="del">
        <pc:chgData name="Buck Woody" userId="4205aafe-f083-4d36-8b19-c9188dd9e34d" providerId="ADAL" clId="{D49765D2-C923-468D-B3B8-FAA425A52DD2}" dt="2019-10-18T10:56:42.042" v="469" actId="2696"/>
        <pc:sldMkLst>
          <pc:docMk/>
          <pc:sldMk cId="2444721727" sldId="1861"/>
        </pc:sldMkLst>
      </pc:sldChg>
      <pc:sldChg chg="del modTransition">
        <pc:chgData name="Buck Woody" userId="4205aafe-f083-4d36-8b19-c9188dd9e34d" providerId="ADAL" clId="{D49765D2-C923-468D-B3B8-FAA425A52DD2}" dt="2019-10-18T11:01:46.120" v="607" actId="2696"/>
        <pc:sldMkLst>
          <pc:docMk/>
          <pc:sldMk cId="548648239" sldId="1866"/>
        </pc:sldMkLst>
      </pc:sldChg>
      <pc:sldChg chg="modTransition">
        <pc:chgData name="Buck Woody" userId="4205aafe-f083-4d36-8b19-c9188dd9e34d" providerId="ADAL" clId="{D49765D2-C923-468D-B3B8-FAA425A52DD2}" dt="2019-10-18T11:01:41.160" v="606"/>
        <pc:sldMkLst>
          <pc:docMk/>
          <pc:sldMk cId="2792519884" sldId="1871"/>
        </pc:sldMkLst>
      </pc:sldChg>
      <pc:sldChg chg="modTransition">
        <pc:chgData name="Buck Woody" userId="4205aafe-f083-4d36-8b19-c9188dd9e34d" providerId="ADAL" clId="{D49765D2-C923-468D-B3B8-FAA425A52DD2}" dt="2019-10-18T11:02:01.053" v="609"/>
        <pc:sldMkLst>
          <pc:docMk/>
          <pc:sldMk cId="910142162" sldId="1872"/>
        </pc:sldMkLst>
      </pc:sldChg>
      <pc:sldChg chg="del">
        <pc:chgData name="Buck Woody" userId="4205aafe-f083-4d36-8b19-c9188dd9e34d" providerId="ADAL" clId="{D49765D2-C923-468D-B3B8-FAA425A52DD2}" dt="2019-10-18T11:01:54.371" v="608" actId="2696"/>
        <pc:sldMkLst>
          <pc:docMk/>
          <pc:sldMk cId="2713469961" sldId="1876"/>
        </pc:sldMkLst>
      </pc:sldChg>
      <pc:sldChg chg="del">
        <pc:chgData name="Buck Woody" userId="4205aafe-f083-4d36-8b19-c9188dd9e34d" providerId="ADAL" clId="{D49765D2-C923-468D-B3B8-FAA425A52DD2}" dt="2019-10-18T10:56:42.599" v="476" actId="2696"/>
        <pc:sldMkLst>
          <pc:docMk/>
          <pc:sldMk cId="937434086" sldId="1877"/>
        </pc:sldMkLst>
      </pc:sldChg>
      <pc:sldChg chg="del">
        <pc:chgData name="Buck Woody" userId="4205aafe-f083-4d36-8b19-c9188dd9e34d" providerId="ADAL" clId="{D49765D2-C923-468D-B3B8-FAA425A52DD2}" dt="2019-10-18T11:12:13.900" v="657" actId="2696"/>
        <pc:sldMkLst>
          <pc:docMk/>
          <pc:sldMk cId="2842452054" sldId="1877"/>
        </pc:sldMkLst>
      </pc:sldChg>
      <pc:sldChg chg="del">
        <pc:chgData name="Buck Woody" userId="4205aafe-f083-4d36-8b19-c9188dd9e34d" providerId="ADAL" clId="{D49765D2-C923-468D-B3B8-FAA425A52DD2}" dt="2019-10-18T11:02:05.104" v="610" actId="2696"/>
        <pc:sldMkLst>
          <pc:docMk/>
          <pc:sldMk cId="1427533036" sldId="1889"/>
        </pc:sldMkLst>
      </pc:sldChg>
      <pc:sldChg chg="del">
        <pc:chgData name="Buck Woody" userId="4205aafe-f083-4d36-8b19-c9188dd9e34d" providerId="ADAL" clId="{D49765D2-C923-468D-B3B8-FAA425A52DD2}" dt="2019-10-18T10:56:51.148" v="574" actId="2696"/>
        <pc:sldMkLst>
          <pc:docMk/>
          <pc:sldMk cId="1018804056" sldId="1890"/>
        </pc:sldMkLst>
      </pc:sldChg>
      <pc:sldChg chg="del">
        <pc:chgData name="Buck Woody" userId="4205aafe-f083-4d36-8b19-c9188dd9e34d" providerId="ADAL" clId="{D49765D2-C923-468D-B3B8-FAA425A52DD2}" dt="2019-10-18T11:12:22.118" v="747" actId="2696"/>
        <pc:sldMkLst>
          <pc:docMk/>
          <pc:sldMk cId="2002021116" sldId="1890"/>
        </pc:sldMkLst>
      </pc:sldChg>
      <pc:sldChg chg="del">
        <pc:chgData name="Buck Woody" userId="4205aafe-f083-4d36-8b19-c9188dd9e34d" providerId="ADAL" clId="{D49765D2-C923-468D-B3B8-FAA425A52DD2}" dt="2019-10-18T10:56:42.675" v="477" actId="2696"/>
        <pc:sldMkLst>
          <pc:docMk/>
          <pc:sldMk cId="1778265764" sldId="1895"/>
        </pc:sldMkLst>
      </pc:sldChg>
      <pc:sldChg chg="del">
        <pc:chgData name="Buck Woody" userId="4205aafe-f083-4d36-8b19-c9188dd9e34d" providerId="ADAL" clId="{D49765D2-C923-468D-B3B8-FAA425A52DD2}" dt="2019-10-18T11:12:14.011" v="658" actId="2696"/>
        <pc:sldMkLst>
          <pc:docMk/>
          <pc:sldMk cId="4105615019" sldId="1895"/>
        </pc:sldMkLst>
      </pc:sldChg>
      <pc:sldChg chg="del">
        <pc:chgData name="Buck Woody" userId="4205aafe-f083-4d36-8b19-c9188dd9e34d" providerId="ADAL" clId="{D49765D2-C923-468D-B3B8-FAA425A52DD2}" dt="2019-10-18T11:12:13.628" v="653" actId="2696"/>
        <pc:sldMkLst>
          <pc:docMk/>
          <pc:sldMk cId="1892556778" sldId="1897"/>
        </pc:sldMkLst>
      </pc:sldChg>
      <pc:sldChg chg="del">
        <pc:chgData name="Buck Woody" userId="4205aafe-f083-4d36-8b19-c9188dd9e34d" providerId="ADAL" clId="{D49765D2-C923-468D-B3B8-FAA425A52DD2}" dt="2019-10-18T10:56:42.320" v="472" actId="2696"/>
        <pc:sldMkLst>
          <pc:docMk/>
          <pc:sldMk cId="2495867872" sldId="1897"/>
        </pc:sldMkLst>
      </pc:sldChg>
      <pc:sldChg chg="del">
        <pc:chgData name="Buck Woody" userId="4205aafe-f083-4d36-8b19-c9188dd9e34d" providerId="ADAL" clId="{D49765D2-C923-468D-B3B8-FAA425A52DD2}" dt="2019-10-18T10:56:42.169" v="471" actId="2696"/>
        <pc:sldMkLst>
          <pc:docMk/>
          <pc:sldMk cId="1034040322" sldId="1899"/>
        </pc:sldMkLst>
      </pc:sldChg>
      <pc:sldChg chg="del">
        <pc:chgData name="Buck Woody" userId="4205aafe-f083-4d36-8b19-c9188dd9e34d" providerId="ADAL" clId="{D49765D2-C923-468D-B3B8-FAA425A52DD2}" dt="2019-10-18T11:12:13.518" v="652" actId="2696"/>
        <pc:sldMkLst>
          <pc:docMk/>
          <pc:sldMk cId="3079643200" sldId="1899"/>
        </pc:sldMkLst>
      </pc:sldChg>
      <pc:sldChg chg="del">
        <pc:chgData name="Buck Woody" userId="4205aafe-f083-4d36-8b19-c9188dd9e34d" providerId="ADAL" clId="{D49765D2-C923-468D-B3B8-FAA425A52DD2}" dt="2019-10-18T10:56:44.535" v="505" actId="2696"/>
        <pc:sldMkLst>
          <pc:docMk/>
          <pc:sldMk cId="302387454" sldId="1904"/>
        </pc:sldMkLst>
      </pc:sldChg>
      <pc:sldChg chg="del">
        <pc:chgData name="Buck Woody" userId="4205aafe-f083-4d36-8b19-c9188dd9e34d" providerId="ADAL" clId="{D49765D2-C923-468D-B3B8-FAA425A52DD2}" dt="2019-10-18T11:12:16.038" v="679" actId="2696"/>
        <pc:sldMkLst>
          <pc:docMk/>
          <pc:sldMk cId="3075049517" sldId="1904"/>
        </pc:sldMkLst>
      </pc:sldChg>
      <pc:sldChg chg="del">
        <pc:chgData name="Buck Woody" userId="4205aafe-f083-4d36-8b19-c9188dd9e34d" providerId="ADAL" clId="{D49765D2-C923-468D-B3B8-FAA425A52DD2}" dt="2019-10-18T11:12:16.303" v="681" actId="2696"/>
        <pc:sldMkLst>
          <pc:docMk/>
          <pc:sldMk cId="2119280593" sldId="1905"/>
        </pc:sldMkLst>
      </pc:sldChg>
      <pc:sldChg chg="del">
        <pc:chgData name="Buck Woody" userId="4205aafe-f083-4d36-8b19-c9188dd9e34d" providerId="ADAL" clId="{D49765D2-C923-468D-B3B8-FAA425A52DD2}" dt="2019-10-18T10:56:44.796" v="507" actId="2696"/>
        <pc:sldMkLst>
          <pc:docMk/>
          <pc:sldMk cId="2503687514" sldId="1905"/>
        </pc:sldMkLst>
      </pc:sldChg>
      <pc:sldChg chg="del">
        <pc:chgData name="Buck Woody" userId="4205aafe-f083-4d36-8b19-c9188dd9e34d" providerId="ADAL" clId="{D49765D2-C923-468D-B3B8-FAA425A52DD2}" dt="2019-10-18T11:12:16.255" v="680" actId="2696"/>
        <pc:sldMkLst>
          <pc:docMk/>
          <pc:sldMk cId="449944783" sldId="1906"/>
        </pc:sldMkLst>
      </pc:sldChg>
      <pc:sldChg chg="del">
        <pc:chgData name="Buck Woody" userId="4205aafe-f083-4d36-8b19-c9188dd9e34d" providerId="ADAL" clId="{D49765D2-C923-468D-B3B8-FAA425A52DD2}" dt="2019-10-18T10:56:44.751" v="506" actId="2696"/>
        <pc:sldMkLst>
          <pc:docMk/>
          <pc:sldMk cId="1679509340" sldId="1906"/>
        </pc:sldMkLst>
      </pc:sldChg>
      <pc:sldChg chg="del">
        <pc:chgData name="Buck Woody" userId="4205aafe-f083-4d36-8b19-c9188dd9e34d" providerId="ADAL" clId="{D49765D2-C923-468D-B3B8-FAA425A52DD2}" dt="2019-10-18T11:12:22.182" v="749" actId="2696"/>
        <pc:sldMkLst>
          <pc:docMk/>
          <pc:sldMk cId="76492952" sldId="1926"/>
        </pc:sldMkLst>
      </pc:sldChg>
      <pc:sldChg chg="del">
        <pc:chgData name="Buck Woody" userId="4205aafe-f083-4d36-8b19-c9188dd9e34d" providerId="ADAL" clId="{D49765D2-C923-468D-B3B8-FAA425A52DD2}" dt="2019-10-18T10:56:51.236" v="576" actId="2696"/>
        <pc:sldMkLst>
          <pc:docMk/>
          <pc:sldMk cId="595053164" sldId="1926"/>
        </pc:sldMkLst>
      </pc:sldChg>
      <pc:sldChg chg="del">
        <pc:chgData name="Buck Woody" userId="4205aafe-f083-4d36-8b19-c9188dd9e34d" providerId="ADAL" clId="{D49765D2-C923-468D-B3B8-FAA425A52DD2}" dt="2019-10-18T11:12:22.225" v="750" actId="2696"/>
        <pc:sldMkLst>
          <pc:docMk/>
          <pc:sldMk cId="145060118" sldId="1927"/>
        </pc:sldMkLst>
      </pc:sldChg>
      <pc:sldChg chg="del">
        <pc:chgData name="Buck Woody" userId="4205aafe-f083-4d36-8b19-c9188dd9e34d" providerId="ADAL" clId="{D49765D2-C923-468D-B3B8-FAA425A52DD2}" dt="2019-10-18T10:56:51.280" v="577" actId="2696"/>
        <pc:sldMkLst>
          <pc:docMk/>
          <pc:sldMk cId="1020342696" sldId="1927"/>
        </pc:sldMkLst>
      </pc:sldChg>
      <pc:sldChg chg="del">
        <pc:chgData name="Buck Woody" userId="4205aafe-f083-4d36-8b19-c9188dd9e34d" providerId="ADAL" clId="{D49765D2-C923-468D-B3B8-FAA425A52DD2}" dt="2019-10-18T10:56:50.989" v="570" actId="2696"/>
        <pc:sldMkLst>
          <pc:docMk/>
          <pc:sldMk cId="236237413" sldId="2423"/>
        </pc:sldMkLst>
      </pc:sldChg>
      <pc:sldChg chg="del">
        <pc:chgData name="Buck Woody" userId="4205aafe-f083-4d36-8b19-c9188dd9e34d" providerId="ADAL" clId="{D49765D2-C923-468D-B3B8-FAA425A52DD2}" dt="2019-10-18T11:12:21.961" v="743" actId="2696"/>
        <pc:sldMkLst>
          <pc:docMk/>
          <pc:sldMk cId="314528120" sldId="2423"/>
        </pc:sldMkLst>
      </pc:sldChg>
      <pc:sldChg chg="del">
        <pc:chgData name="Buck Woody" userId="4205aafe-f083-4d36-8b19-c9188dd9e34d" providerId="ADAL" clId="{D49765D2-C923-468D-B3B8-FAA425A52DD2}" dt="2019-10-18T10:56:45.353" v="522" actId="2696"/>
        <pc:sldMkLst>
          <pc:docMk/>
          <pc:sldMk cId="2378417855" sldId="3698"/>
        </pc:sldMkLst>
      </pc:sldChg>
      <pc:sldChg chg="del">
        <pc:chgData name="Buck Woody" userId="4205aafe-f083-4d36-8b19-c9188dd9e34d" providerId="ADAL" clId="{D49765D2-C923-468D-B3B8-FAA425A52DD2}" dt="2019-10-18T11:12:16.857" v="695" actId="2696"/>
        <pc:sldMkLst>
          <pc:docMk/>
          <pc:sldMk cId="3125327756" sldId="3698"/>
        </pc:sldMkLst>
      </pc:sldChg>
      <pc:sldChg chg="del">
        <pc:chgData name="Buck Woody" userId="4205aafe-f083-4d36-8b19-c9188dd9e34d" providerId="ADAL" clId="{D49765D2-C923-468D-B3B8-FAA425A52DD2}" dt="2019-10-18T11:09:00.385" v="616" actId="2696"/>
        <pc:sldMkLst>
          <pc:docMk/>
          <pc:sldMk cId="877830410" sldId="4352"/>
        </pc:sldMkLst>
      </pc:sldChg>
      <pc:sldChg chg="del">
        <pc:chgData name="Buck Woody" userId="4205aafe-f083-4d36-8b19-c9188dd9e34d" providerId="ADAL" clId="{D49765D2-C923-468D-B3B8-FAA425A52DD2}" dt="2019-10-18T10:56:39.273" v="441" actId="2696"/>
        <pc:sldMkLst>
          <pc:docMk/>
          <pc:sldMk cId="2973122093" sldId="4352"/>
        </pc:sldMkLst>
      </pc:sldChg>
      <pc:sldChg chg="del">
        <pc:chgData name="Buck Woody" userId="4205aafe-f083-4d36-8b19-c9188dd9e34d" providerId="ADAL" clId="{D49765D2-C923-468D-B3B8-FAA425A52DD2}" dt="2019-10-18T10:56:39.795" v="444" actId="2696"/>
        <pc:sldMkLst>
          <pc:docMk/>
          <pc:sldMk cId="1122910760" sldId="4353"/>
        </pc:sldMkLst>
      </pc:sldChg>
      <pc:sldChg chg="del">
        <pc:chgData name="Buck Woody" userId="4205aafe-f083-4d36-8b19-c9188dd9e34d" providerId="ADAL" clId="{D49765D2-C923-468D-B3B8-FAA425A52DD2}" dt="2019-10-18T11:09:09.938" v="618" actId="2696"/>
        <pc:sldMkLst>
          <pc:docMk/>
          <pc:sldMk cId="3333293506" sldId="4353"/>
        </pc:sldMkLst>
      </pc:sldChg>
      <pc:sldChg chg="del">
        <pc:chgData name="Buck Woody" userId="4205aafe-f083-4d36-8b19-c9188dd9e34d" providerId="ADAL" clId="{D49765D2-C923-468D-B3B8-FAA425A52DD2}" dt="2019-10-18T10:56:41.137" v="458" actId="2696"/>
        <pc:sldMkLst>
          <pc:docMk/>
          <pc:sldMk cId="1087001240" sldId="4355"/>
        </pc:sldMkLst>
      </pc:sldChg>
      <pc:sldChg chg="del">
        <pc:chgData name="Buck Woody" userId="4205aafe-f083-4d36-8b19-c9188dd9e34d" providerId="ADAL" clId="{D49765D2-C923-468D-B3B8-FAA425A52DD2}" dt="2019-10-18T11:12:12.285" v="639" actId="2696"/>
        <pc:sldMkLst>
          <pc:docMk/>
          <pc:sldMk cId="2912002828" sldId="4355"/>
        </pc:sldMkLst>
      </pc:sldChg>
      <pc:sldChg chg="ord">
        <pc:chgData name="Buck Woody" userId="4205aafe-f083-4d36-8b19-c9188dd9e34d" providerId="ADAL" clId="{D49765D2-C923-468D-B3B8-FAA425A52DD2}" dt="2019-10-18T11:09:57.502" v="629"/>
        <pc:sldMkLst>
          <pc:docMk/>
          <pc:sldMk cId="721490494" sldId="4362"/>
        </pc:sldMkLst>
      </pc:sldChg>
      <pc:sldChg chg="del">
        <pc:chgData name="Buck Woody" userId="4205aafe-f083-4d36-8b19-c9188dd9e34d" providerId="ADAL" clId="{D49765D2-C923-468D-B3B8-FAA425A52DD2}" dt="2019-10-18T10:56:40.515" v="452" actId="2696"/>
        <pc:sldMkLst>
          <pc:docMk/>
          <pc:sldMk cId="2194511247" sldId="4362"/>
        </pc:sldMkLst>
      </pc:sldChg>
      <pc:sldChg chg="del">
        <pc:chgData name="Buck Woody" userId="4205aafe-f083-4d36-8b19-c9188dd9e34d" providerId="ADAL" clId="{D49765D2-C923-468D-B3B8-FAA425A52DD2}" dt="2019-10-18T11:09:19.678" v="626" actId="2696"/>
        <pc:sldMkLst>
          <pc:docMk/>
          <pc:sldMk cId="3060174794" sldId="4362"/>
        </pc:sldMkLst>
      </pc:sldChg>
      <pc:sldChg chg="del">
        <pc:chgData name="Buck Woody" userId="4205aafe-f083-4d36-8b19-c9188dd9e34d" providerId="ADAL" clId="{D49765D2-C923-468D-B3B8-FAA425A52DD2}" dt="2019-10-18T11:12:13.111" v="645" actId="2696"/>
        <pc:sldMkLst>
          <pc:docMk/>
          <pc:sldMk cId="66720763" sldId="4367"/>
        </pc:sldMkLst>
      </pc:sldChg>
      <pc:sldChg chg="del">
        <pc:chgData name="Buck Woody" userId="4205aafe-f083-4d36-8b19-c9188dd9e34d" providerId="ADAL" clId="{D49765D2-C923-468D-B3B8-FAA425A52DD2}" dt="2019-10-18T10:56:41.795" v="464" actId="2696"/>
        <pc:sldMkLst>
          <pc:docMk/>
          <pc:sldMk cId="276576014" sldId="4367"/>
        </pc:sldMkLst>
      </pc:sldChg>
      <pc:sldChg chg="del">
        <pc:chgData name="Buck Woody" userId="4205aafe-f083-4d36-8b19-c9188dd9e34d" providerId="ADAL" clId="{D49765D2-C923-468D-B3B8-FAA425A52DD2}" dt="2019-10-18T10:56:38.331" v="438" actId="2696"/>
        <pc:sldMkLst>
          <pc:docMk/>
          <pc:sldMk cId="757685060" sldId="4370"/>
        </pc:sldMkLst>
      </pc:sldChg>
      <pc:sldChg chg="del">
        <pc:chgData name="Buck Woody" userId="4205aafe-f083-4d36-8b19-c9188dd9e34d" providerId="ADAL" clId="{D49765D2-C923-468D-B3B8-FAA425A52DD2}" dt="2019-10-18T11:08:59.529" v="613" actId="2696"/>
        <pc:sldMkLst>
          <pc:docMk/>
          <pc:sldMk cId="3234943053" sldId="4370"/>
        </pc:sldMkLst>
      </pc:sldChg>
      <pc:sldChg chg="del">
        <pc:chgData name="Buck Woody" userId="4205aafe-f083-4d36-8b19-c9188dd9e34d" providerId="ADAL" clId="{D49765D2-C923-468D-B3B8-FAA425A52DD2}" dt="2019-10-18T10:56:47.870" v="534" actId="2696"/>
        <pc:sldMkLst>
          <pc:docMk/>
          <pc:sldMk cId="3032733911" sldId="4378"/>
        </pc:sldMkLst>
      </pc:sldChg>
      <pc:sldChg chg="del">
        <pc:chgData name="Buck Woody" userId="4205aafe-f083-4d36-8b19-c9188dd9e34d" providerId="ADAL" clId="{D49765D2-C923-468D-B3B8-FAA425A52DD2}" dt="2019-10-18T11:12:18.783" v="707" actId="2696"/>
        <pc:sldMkLst>
          <pc:docMk/>
          <pc:sldMk cId="4100587721" sldId="4378"/>
        </pc:sldMkLst>
      </pc:sldChg>
      <pc:sldChg chg="del">
        <pc:chgData name="Buck Woody" userId="4205aafe-f083-4d36-8b19-c9188dd9e34d" providerId="ADAL" clId="{D49765D2-C923-468D-B3B8-FAA425A52DD2}" dt="2019-10-18T11:12:12.760" v="641" actId="2696"/>
        <pc:sldMkLst>
          <pc:docMk/>
          <pc:sldMk cId="5230753" sldId="4379"/>
        </pc:sldMkLst>
      </pc:sldChg>
      <pc:sldChg chg="del">
        <pc:chgData name="Buck Woody" userId="4205aafe-f083-4d36-8b19-c9188dd9e34d" providerId="ADAL" clId="{D49765D2-C923-468D-B3B8-FAA425A52DD2}" dt="2019-10-18T10:56:41.534" v="460" actId="2696"/>
        <pc:sldMkLst>
          <pc:docMk/>
          <pc:sldMk cId="1021704877" sldId="4379"/>
        </pc:sldMkLst>
      </pc:sldChg>
      <pc:sldChg chg="del">
        <pc:chgData name="Buck Woody" userId="4205aafe-f083-4d36-8b19-c9188dd9e34d" providerId="ADAL" clId="{D49765D2-C923-468D-B3B8-FAA425A52DD2}" dt="2019-10-18T10:56:45.790" v="525" actId="2696"/>
        <pc:sldMkLst>
          <pc:docMk/>
          <pc:sldMk cId="1950039831" sldId="4393"/>
        </pc:sldMkLst>
      </pc:sldChg>
      <pc:sldChg chg="del">
        <pc:chgData name="Buck Woody" userId="4205aafe-f083-4d36-8b19-c9188dd9e34d" providerId="ADAL" clId="{D49765D2-C923-468D-B3B8-FAA425A52DD2}" dt="2019-10-18T11:12:17.160" v="698" actId="2696"/>
        <pc:sldMkLst>
          <pc:docMk/>
          <pc:sldMk cId="2693380730" sldId="4393"/>
        </pc:sldMkLst>
      </pc:sldChg>
      <pc:sldChg chg="del">
        <pc:chgData name="Buck Woody" userId="4205aafe-f083-4d36-8b19-c9188dd9e34d" providerId="ADAL" clId="{D49765D2-C923-468D-B3B8-FAA425A52DD2}" dt="2019-10-18T10:56:47.919" v="535" actId="2696"/>
        <pc:sldMkLst>
          <pc:docMk/>
          <pc:sldMk cId="2368018290" sldId="4394"/>
        </pc:sldMkLst>
      </pc:sldChg>
      <pc:sldChg chg="del">
        <pc:chgData name="Buck Woody" userId="4205aafe-f083-4d36-8b19-c9188dd9e34d" providerId="ADAL" clId="{D49765D2-C923-468D-B3B8-FAA425A52DD2}" dt="2019-10-18T11:12:18.814" v="708" actId="2696"/>
        <pc:sldMkLst>
          <pc:docMk/>
          <pc:sldMk cId="3694246762" sldId="4394"/>
        </pc:sldMkLst>
      </pc:sldChg>
      <pc:sldChg chg="del">
        <pc:chgData name="Buck Woody" userId="4205aafe-f083-4d36-8b19-c9188dd9e34d" providerId="ADAL" clId="{D49765D2-C923-468D-B3B8-FAA425A52DD2}" dt="2019-10-18T11:12:21.190" v="737" actId="2696"/>
        <pc:sldMkLst>
          <pc:docMk/>
          <pc:sldMk cId="614066638" sldId="4400"/>
        </pc:sldMkLst>
      </pc:sldChg>
      <pc:sldChg chg="del">
        <pc:chgData name="Buck Woody" userId="4205aafe-f083-4d36-8b19-c9188dd9e34d" providerId="ADAL" clId="{D49765D2-C923-468D-B3B8-FAA425A52DD2}" dt="2019-10-18T10:56:50.282" v="564" actId="2696"/>
        <pc:sldMkLst>
          <pc:docMk/>
          <pc:sldMk cId="3738080639" sldId="4400"/>
        </pc:sldMkLst>
      </pc:sldChg>
      <pc:sldChg chg="del">
        <pc:chgData name="Buck Woody" userId="4205aafe-f083-4d36-8b19-c9188dd9e34d" providerId="ADAL" clId="{D49765D2-C923-468D-B3B8-FAA425A52DD2}" dt="2019-10-18T10:56:43.455" v="496" actId="2696"/>
        <pc:sldMkLst>
          <pc:docMk/>
          <pc:sldMk cId="896082485" sldId="4408"/>
        </pc:sldMkLst>
      </pc:sldChg>
      <pc:sldChg chg="del">
        <pc:chgData name="Buck Woody" userId="4205aafe-f083-4d36-8b19-c9188dd9e34d" providerId="ADAL" clId="{D49765D2-C923-468D-B3B8-FAA425A52DD2}" dt="2019-10-18T11:12:14.884" v="670" actId="2696"/>
        <pc:sldMkLst>
          <pc:docMk/>
          <pc:sldMk cId="3599677046" sldId="4408"/>
        </pc:sldMkLst>
      </pc:sldChg>
      <pc:sldChg chg="del">
        <pc:chgData name="Buck Woody" userId="4205aafe-f083-4d36-8b19-c9188dd9e34d" providerId="ADAL" clId="{D49765D2-C923-468D-B3B8-FAA425A52DD2}" dt="2019-10-18T10:56:46.529" v="527" actId="2696"/>
        <pc:sldMkLst>
          <pc:docMk/>
          <pc:sldMk cId="683089400" sldId="4427"/>
        </pc:sldMkLst>
      </pc:sldChg>
      <pc:sldChg chg="del">
        <pc:chgData name="Buck Woody" userId="4205aafe-f083-4d36-8b19-c9188dd9e34d" providerId="ADAL" clId="{D49765D2-C923-468D-B3B8-FAA425A52DD2}" dt="2019-10-18T11:12:17.730" v="700" actId="2696"/>
        <pc:sldMkLst>
          <pc:docMk/>
          <pc:sldMk cId="3955221877" sldId="4427"/>
        </pc:sldMkLst>
      </pc:sldChg>
      <pc:sldChg chg="del">
        <pc:chgData name="Buck Woody" userId="4205aafe-f083-4d36-8b19-c9188dd9e34d" providerId="ADAL" clId="{D49765D2-C923-468D-B3B8-FAA425A52DD2}" dt="2019-10-18T10:56:46.841" v="528" actId="2696"/>
        <pc:sldMkLst>
          <pc:docMk/>
          <pc:sldMk cId="789416013" sldId="4428"/>
        </pc:sldMkLst>
      </pc:sldChg>
      <pc:sldChg chg="del">
        <pc:chgData name="Buck Woody" userId="4205aafe-f083-4d36-8b19-c9188dd9e34d" providerId="ADAL" clId="{D49765D2-C923-468D-B3B8-FAA425A52DD2}" dt="2019-10-18T11:12:17.992" v="701" actId="2696"/>
        <pc:sldMkLst>
          <pc:docMk/>
          <pc:sldMk cId="4216298325" sldId="4428"/>
        </pc:sldMkLst>
      </pc:sldChg>
      <pc:sldChg chg="del">
        <pc:chgData name="Buck Woody" userId="4205aafe-f083-4d36-8b19-c9188dd9e34d" providerId="ADAL" clId="{D49765D2-C923-468D-B3B8-FAA425A52DD2}" dt="2019-10-18T11:12:15.030" v="671" actId="2696"/>
        <pc:sldMkLst>
          <pc:docMk/>
          <pc:sldMk cId="1080387651" sldId="4478"/>
        </pc:sldMkLst>
      </pc:sldChg>
      <pc:sldChg chg="del">
        <pc:chgData name="Buck Woody" userId="4205aafe-f083-4d36-8b19-c9188dd9e34d" providerId="ADAL" clId="{D49765D2-C923-468D-B3B8-FAA425A52DD2}" dt="2019-10-18T10:56:43.548" v="497" actId="2696"/>
        <pc:sldMkLst>
          <pc:docMk/>
          <pc:sldMk cId="2410630390" sldId="4478"/>
        </pc:sldMkLst>
      </pc:sldChg>
      <pc:sldChg chg="del">
        <pc:chgData name="Buck Woody" userId="4205aafe-f083-4d36-8b19-c9188dd9e34d" providerId="ADAL" clId="{D49765D2-C923-468D-B3B8-FAA425A52DD2}" dt="2019-10-18T11:10:44.934" v="634" actId="2696"/>
        <pc:sldMkLst>
          <pc:docMk/>
          <pc:sldMk cId="1272675085" sldId="4512"/>
        </pc:sldMkLst>
      </pc:sldChg>
      <pc:sldChg chg="del">
        <pc:chgData name="Buck Woody" userId="4205aafe-f083-4d36-8b19-c9188dd9e34d" providerId="ADAL" clId="{D49765D2-C923-468D-B3B8-FAA425A52DD2}" dt="2019-10-18T10:56:40.659" v="453" actId="2696"/>
        <pc:sldMkLst>
          <pc:docMk/>
          <pc:sldMk cId="3044339129" sldId="4512"/>
        </pc:sldMkLst>
      </pc:sldChg>
      <pc:sldChg chg="del">
        <pc:chgData name="Buck Woody" userId="4205aafe-f083-4d36-8b19-c9188dd9e34d" providerId="ADAL" clId="{D49765D2-C923-468D-B3B8-FAA425A52DD2}" dt="2019-10-18T11:09:10.137" v="621" actId="2696"/>
        <pc:sldMkLst>
          <pc:docMk/>
          <pc:sldMk cId="1563117311" sldId="4670"/>
        </pc:sldMkLst>
      </pc:sldChg>
      <pc:sldChg chg="del">
        <pc:chgData name="Buck Woody" userId="4205aafe-f083-4d36-8b19-c9188dd9e34d" providerId="ADAL" clId="{D49765D2-C923-468D-B3B8-FAA425A52DD2}" dt="2019-10-18T10:56:39.996" v="447" actId="2696"/>
        <pc:sldMkLst>
          <pc:docMk/>
          <pc:sldMk cId="2849558357" sldId="4670"/>
        </pc:sldMkLst>
      </pc:sldChg>
      <pc:sldChg chg="del">
        <pc:chgData name="Buck Woody" userId="4205aafe-f083-4d36-8b19-c9188dd9e34d" providerId="ADAL" clId="{D49765D2-C923-468D-B3B8-FAA425A52DD2}" dt="2019-10-18T11:09:00.669" v="617" actId="2696"/>
        <pc:sldMkLst>
          <pc:docMk/>
          <pc:sldMk cId="2230875890" sldId="4689"/>
        </pc:sldMkLst>
      </pc:sldChg>
      <pc:sldChg chg="del">
        <pc:chgData name="Buck Woody" userId="4205aafe-f083-4d36-8b19-c9188dd9e34d" providerId="ADAL" clId="{D49765D2-C923-468D-B3B8-FAA425A52DD2}" dt="2019-10-18T10:56:39.558" v="442" actId="2696"/>
        <pc:sldMkLst>
          <pc:docMk/>
          <pc:sldMk cId="2247991029" sldId="4689"/>
        </pc:sldMkLst>
      </pc:sldChg>
      <pc:sldChg chg="del">
        <pc:chgData name="Buck Woody" userId="4205aafe-f083-4d36-8b19-c9188dd9e34d" providerId="ADAL" clId="{D49765D2-C923-468D-B3B8-FAA425A52DD2}" dt="2019-10-18T10:56:39.837" v="445" actId="2696"/>
        <pc:sldMkLst>
          <pc:docMk/>
          <pc:sldMk cId="3228137073" sldId="4692"/>
        </pc:sldMkLst>
      </pc:sldChg>
      <pc:sldChg chg="del">
        <pc:chgData name="Buck Woody" userId="4205aafe-f083-4d36-8b19-c9188dd9e34d" providerId="ADAL" clId="{D49765D2-C923-468D-B3B8-FAA425A52DD2}" dt="2019-10-18T11:09:09.975" v="619" actId="2696"/>
        <pc:sldMkLst>
          <pc:docMk/>
          <pc:sldMk cId="4011436687" sldId="4692"/>
        </pc:sldMkLst>
      </pc:sldChg>
      <pc:sldChg chg="del">
        <pc:chgData name="Buck Woody" userId="4205aafe-f083-4d36-8b19-c9188dd9e34d" providerId="ADAL" clId="{D49765D2-C923-468D-B3B8-FAA425A52DD2}" dt="2019-10-18T11:09:10.202" v="622" actId="2696"/>
        <pc:sldMkLst>
          <pc:docMk/>
          <pc:sldMk cId="1850706126" sldId="4696"/>
        </pc:sldMkLst>
      </pc:sldChg>
      <pc:sldChg chg="del">
        <pc:chgData name="Buck Woody" userId="4205aafe-f083-4d36-8b19-c9188dd9e34d" providerId="ADAL" clId="{D49765D2-C923-468D-B3B8-FAA425A52DD2}" dt="2019-10-18T10:56:40.098" v="448" actId="2696"/>
        <pc:sldMkLst>
          <pc:docMk/>
          <pc:sldMk cId="4041737884" sldId="4696"/>
        </pc:sldMkLst>
      </pc:sldChg>
      <pc:sldChg chg="del">
        <pc:chgData name="Buck Woody" userId="4205aafe-f083-4d36-8b19-c9188dd9e34d" providerId="ADAL" clId="{D49765D2-C923-468D-B3B8-FAA425A52DD2}" dt="2019-10-18T11:12:12.863" v="642" actId="2696"/>
        <pc:sldMkLst>
          <pc:docMk/>
          <pc:sldMk cId="28318543" sldId="4700"/>
        </pc:sldMkLst>
      </pc:sldChg>
      <pc:sldChg chg="del">
        <pc:chgData name="Buck Woody" userId="4205aafe-f083-4d36-8b19-c9188dd9e34d" providerId="ADAL" clId="{D49765D2-C923-468D-B3B8-FAA425A52DD2}" dt="2019-10-18T10:56:41.637" v="461" actId="2696"/>
        <pc:sldMkLst>
          <pc:docMk/>
          <pc:sldMk cId="2660700888" sldId="4700"/>
        </pc:sldMkLst>
      </pc:sldChg>
      <pc:sldChg chg="del">
        <pc:chgData name="Buck Woody" userId="4205aafe-f083-4d36-8b19-c9188dd9e34d" providerId="ADAL" clId="{D49765D2-C923-468D-B3B8-FAA425A52DD2}" dt="2019-10-18T10:56:40.854" v="455" actId="2696"/>
        <pc:sldMkLst>
          <pc:docMk/>
          <pc:sldMk cId="516492955" sldId="4709"/>
        </pc:sldMkLst>
      </pc:sldChg>
      <pc:sldChg chg="del">
        <pc:chgData name="Buck Woody" userId="4205aafe-f083-4d36-8b19-c9188dd9e34d" providerId="ADAL" clId="{D49765D2-C923-468D-B3B8-FAA425A52DD2}" dt="2019-10-18T11:12:12.017" v="636" actId="2696"/>
        <pc:sldMkLst>
          <pc:docMk/>
          <pc:sldMk cId="1224963015" sldId="4709"/>
        </pc:sldMkLst>
      </pc:sldChg>
      <pc:sldChg chg="del">
        <pc:chgData name="Buck Woody" userId="4205aafe-f083-4d36-8b19-c9188dd9e34d" providerId="ADAL" clId="{D49765D2-C923-468D-B3B8-FAA425A52DD2}" dt="2019-10-18T11:09:10.307" v="623" actId="2696"/>
        <pc:sldMkLst>
          <pc:docMk/>
          <pc:sldMk cId="578926988" sldId="4719"/>
        </pc:sldMkLst>
      </pc:sldChg>
      <pc:sldChg chg="del">
        <pc:chgData name="Buck Woody" userId="4205aafe-f083-4d36-8b19-c9188dd9e34d" providerId="ADAL" clId="{D49765D2-C923-468D-B3B8-FAA425A52DD2}" dt="2019-10-18T10:56:40.200" v="449" actId="2696"/>
        <pc:sldMkLst>
          <pc:docMk/>
          <pc:sldMk cId="3150553957" sldId="4719"/>
        </pc:sldMkLst>
      </pc:sldChg>
      <pc:sldChg chg="ord">
        <pc:chgData name="Buck Woody" userId="4205aafe-f083-4d36-8b19-c9188dd9e34d" providerId="ADAL" clId="{D49765D2-C923-468D-B3B8-FAA425A52DD2}" dt="2019-10-18T10:42:12.617" v="46"/>
        <pc:sldMkLst>
          <pc:docMk/>
          <pc:sldMk cId="1913201926" sldId="4727"/>
        </pc:sldMkLst>
      </pc:sldChg>
      <pc:sldChg chg="del">
        <pc:chgData name="Buck Woody" userId="4205aafe-f083-4d36-8b19-c9188dd9e34d" providerId="ADAL" clId="{D49765D2-C923-468D-B3B8-FAA425A52DD2}" dt="2019-10-18T11:08:59.790" v="614" actId="2696"/>
        <pc:sldMkLst>
          <pc:docMk/>
          <pc:sldMk cId="638765157" sldId="4729"/>
        </pc:sldMkLst>
      </pc:sldChg>
      <pc:sldChg chg="del">
        <pc:chgData name="Buck Woody" userId="4205aafe-f083-4d36-8b19-c9188dd9e34d" providerId="ADAL" clId="{D49765D2-C923-468D-B3B8-FAA425A52DD2}" dt="2019-10-18T10:56:38.601" v="439" actId="2696"/>
        <pc:sldMkLst>
          <pc:docMk/>
          <pc:sldMk cId="3433868472" sldId="4729"/>
        </pc:sldMkLst>
      </pc:sldChg>
      <pc:sldChg chg="del">
        <pc:chgData name="Buck Woody" userId="4205aafe-f083-4d36-8b19-c9188dd9e34d" providerId="ADAL" clId="{D49765D2-C923-468D-B3B8-FAA425A52DD2}" dt="2019-10-18T10:56:37.807" v="436" actId="2696"/>
        <pc:sldMkLst>
          <pc:docMk/>
          <pc:sldMk cId="826956306" sldId="4730"/>
        </pc:sldMkLst>
      </pc:sldChg>
      <pc:sldChg chg="del">
        <pc:chgData name="Buck Woody" userId="4205aafe-f083-4d36-8b19-c9188dd9e34d" providerId="ADAL" clId="{D49765D2-C923-468D-B3B8-FAA425A52DD2}" dt="2019-10-18T11:09:00.171" v="615" actId="2696"/>
        <pc:sldMkLst>
          <pc:docMk/>
          <pc:sldMk cId="600737470" sldId="4731"/>
        </pc:sldMkLst>
      </pc:sldChg>
      <pc:sldChg chg="del">
        <pc:chgData name="Buck Woody" userId="4205aafe-f083-4d36-8b19-c9188dd9e34d" providerId="ADAL" clId="{D49765D2-C923-468D-B3B8-FAA425A52DD2}" dt="2019-10-18T10:56:39.033" v="440" actId="2696"/>
        <pc:sldMkLst>
          <pc:docMk/>
          <pc:sldMk cId="954336538" sldId="4731"/>
        </pc:sldMkLst>
      </pc:sldChg>
      <pc:sldChg chg="del">
        <pc:chgData name="Buck Woody" userId="4205aafe-f083-4d36-8b19-c9188dd9e34d" providerId="ADAL" clId="{D49765D2-C923-468D-B3B8-FAA425A52DD2}" dt="2019-10-18T11:12:19.423" v="712" actId="2696"/>
        <pc:sldMkLst>
          <pc:docMk/>
          <pc:sldMk cId="2809419859" sldId="4741"/>
        </pc:sldMkLst>
      </pc:sldChg>
      <pc:sldChg chg="del">
        <pc:chgData name="Buck Woody" userId="4205aafe-f083-4d36-8b19-c9188dd9e34d" providerId="ADAL" clId="{D49765D2-C923-468D-B3B8-FAA425A52DD2}" dt="2019-10-18T10:56:48.585" v="539" actId="2696"/>
        <pc:sldMkLst>
          <pc:docMk/>
          <pc:sldMk cId="3633184215" sldId="4741"/>
        </pc:sldMkLst>
      </pc:sldChg>
      <pc:sldChg chg="del">
        <pc:chgData name="Buck Woody" userId="4205aafe-f083-4d36-8b19-c9188dd9e34d" providerId="ADAL" clId="{D49765D2-C923-468D-B3B8-FAA425A52DD2}" dt="2019-10-18T10:56:49.261" v="548" actId="2696"/>
        <pc:sldMkLst>
          <pc:docMk/>
          <pc:sldMk cId="1675794530" sldId="4742"/>
        </pc:sldMkLst>
      </pc:sldChg>
      <pc:sldChg chg="del">
        <pc:chgData name="Buck Woody" userId="4205aafe-f083-4d36-8b19-c9188dd9e34d" providerId="ADAL" clId="{D49765D2-C923-468D-B3B8-FAA425A52DD2}" dt="2019-10-18T11:12:20.169" v="721" actId="2696"/>
        <pc:sldMkLst>
          <pc:docMk/>
          <pc:sldMk cId="2874402840" sldId="4742"/>
        </pc:sldMkLst>
      </pc:sldChg>
      <pc:sldChg chg="del">
        <pc:chgData name="Buck Woody" userId="4205aafe-f083-4d36-8b19-c9188dd9e34d" providerId="ADAL" clId="{D49765D2-C923-468D-B3B8-FAA425A52DD2}" dt="2019-10-18T11:12:20.764" v="732" actId="2696"/>
        <pc:sldMkLst>
          <pc:docMk/>
          <pc:sldMk cId="1856678692" sldId="4743"/>
        </pc:sldMkLst>
      </pc:sldChg>
      <pc:sldChg chg="del">
        <pc:chgData name="Buck Woody" userId="4205aafe-f083-4d36-8b19-c9188dd9e34d" providerId="ADAL" clId="{D49765D2-C923-468D-B3B8-FAA425A52DD2}" dt="2019-10-18T10:56:49.785" v="559" actId="2696"/>
        <pc:sldMkLst>
          <pc:docMk/>
          <pc:sldMk cId="2452286088" sldId="4743"/>
        </pc:sldMkLst>
      </pc:sldChg>
      <pc:sldChg chg="del">
        <pc:chgData name="Buck Woody" userId="4205aafe-f083-4d36-8b19-c9188dd9e34d" providerId="ADAL" clId="{D49765D2-C923-468D-B3B8-FAA425A52DD2}" dt="2019-10-18T11:12:20.678" v="730" actId="2696"/>
        <pc:sldMkLst>
          <pc:docMk/>
          <pc:sldMk cId="466369630" sldId="4746"/>
        </pc:sldMkLst>
      </pc:sldChg>
      <pc:sldChg chg="del">
        <pc:chgData name="Buck Woody" userId="4205aafe-f083-4d36-8b19-c9188dd9e34d" providerId="ADAL" clId="{D49765D2-C923-468D-B3B8-FAA425A52DD2}" dt="2019-10-18T10:56:49.712" v="557" actId="2696"/>
        <pc:sldMkLst>
          <pc:docMk/>
          <pc:sldMk cId="2537491251" sldId="4746"/>
        </pc:sldMkLst>
      </pc:sldChg>
      <pc:sldChg chg="del">
        <pc:chgData name="Buck Woody" userId="4205aafe-f083-4d36-8b19-c9188dd9e34d" providerId="ADAL" clId="{D49765D2-C923-468D-B3B8-FAA425A52DD2}" dt="2019-10-18T10:56:49.295" v="549" actId="2696"/>
        <pc:sldMkLst>
          <pc:docMk/>
          <pc:sldMk cId="2515001273" sldId="4748"/>
        </pc:sldMkLst>
      </pc:sldChg>
      <pc:sldChg chg="del">
        <pc:chgData name="Buck Woody" userId="4205aafe-f083-4d36-8b19-c9188dd9e34d" providerId="ADAL" clId="{D49765D2-C923-468D-B3B8-FAA425A52DD2}" dt="2019-10-18T11:12:20.203" v="722" actId="2696"/>
        <pc:sldMkLst>
          <pc:docMk/>
          <pc:sldMk cId="2813767834" sldId="4748"/>
        </pc:sldMkLst>
      </pc:sldChg>
      <pc:sldChg chg="del">
        <pc:chgData name="Buck Woody" userId="4205aafe-f083-4d36-8b19-c9188dd9e34d" providerId="ADAL" clId="{D49765D2-C923-468D-B3B8-FAA425A52DD2}" dt="2019-10-18T10:56:43.096" v="494" actId="2696"/>
        <pc:sldMkLst>
          <pc:docMk/>
          <pc:sldMk cId="1152787848" sldId="4751"/>
        </pc:sldMkLst>
      </pc:sldChg>
      <pc:sldChg chg="del">
        <pc:chgData name="Buck Woody" userId="4205aafe-f083-4d36-8b19-c9188dd9e34d" providerId="ADAL" clId="{D49765D2-C923-468D-B3B8-FAA425A52DD2}" dt="2019-10-18T11:12:14.479" v="668" actId="2696"/>
        <pc:sldMkLst>
          <pc:docMk/>
          <pc:sldMk cId="2749026145" sldId="4751"/>
        </pc:sldMkLst>
      </pc:sldChg>
      <pc:sldChg chg="del">
        <pc:chgData name="Buck Woody" userId="4205aafe-f083-4d36-8b19-c9188dd9e34d" providerId="ADAL" clId="{D49765D2-C923-468D-B3B8-FAA425A52DD2}" dt="2019-10-18T10:56:42.874" v="480" actId="2696"/>
        <pc:sldMkLst>
          <pc:docMk/>
          <pc:sldMk cId="1497905607" sldId="4764"/>
        </pc:sldMkLst>
      </pc:sldChg>
      <pc:sldChg chg="del">
        <pc:chgData name="Buck Woody" userId="4205aafe-f083-4d36-8b19-c9188dd9e34d" providerId="ADAL" clId="{D49765D2-C923-468D-B3B8-FAA425A52DD2}" dt="2019-10-18T11:12:14.197" v="661" actId="2696"/>
        <pc:sldMkLst>
          <pc:docMk/>
          <pc:sldMk cId="3649411323" sldId="4764"/>
        </pc:sldMkLst>
      </pc:sldChg>
      <pc:sldChg chg="del">
        <pc:chgData name="Buck Woody" userId="4205aafe-f083-4d36-8b19-c9188dd9e34d" providerId="ADAL" clId="{D49765D2-C923-468D-B3B8-FAA425A52DD2}" dt="2019-10-18T11:02:16.113" v="611" actId="2696"/>
        <pc:sldMkLst>
          <pc:docMk/>
          <pc:sldMk cId="234205693" sldId="4779"/>
        </pc:sldMkLst>
      </pc:sldChg>
      <pc:sldChg chg="del">
        <pc:chgData name="Buck Woody" userId="4205aafe-f083-4d36-8b19-c9188dd9e34d" providerId="ADAL" clId="{D49765D2-C923-468D-B3B8-FAA425A52DD2}" dt="2019-10-18T11:12:14.083" v="659" actId="2696"/>
        <pc:sldMkLst>
          <pc:docMk/>
          <pc:sldMk cId="2660293523" sldId="4783"/>
        </pc:sldMkLst>
      </pc:sldChg>
      <pc:sldChg chg="del">
        <pc:chgData name="Buck Woody" userId="4205aafe-f083-4d36-8b19-c9188dd9e34d" providerId="ADAL" clId="{D49765D2-C923-468D-B3B8-FAA425A52DD2}" dt="2019-10-18T10:56:42.788" v="478" actId="2696"/>
        <pc:sldMkLst>
          <pc:docMk/>
          <pc:sldMk cId="3673413749" sldId="4783"/>
        </pc:sldMkLst>
      </pc:sldChg>
      <pc:sldChg chg="del">
        <pc:chgData name="Buck Woody" userId="4205aafe-f083-4d36-8b19-c9188dd9e34d" providerId="ADAL" clId="{D49765D2-C923-468D-B3B8-FAA425A52DD2}" dt="2019-10-18T10:56:42.828" v="479" actId="2696"/>
        <pc:sldMkLst>
          <pc:docMk/>
          <pc:sldMk cId="1058152851" sldId="4787"/>
        </pc:sldMkLst>
      </pc:sldChg>
      <pc:sldChg chg="del">
        <pc:chgData name="Buck Woody" userId="4205aafe-f083-4d36-8b19-c9188dd9e34d" providerId="ADAL" clId="{D49765D2-C923-468D-B3B8-FAA425A52DD2}" dt="2019-10-18T11:12:14.123" v="660" actId="2696"/>
        <pc:sldMkLst>
          <pc:docMk/>
          <pc:sldMk cId="4287270319" sldId="4787"/>
        </pc:sldMkLst>
      </pc:sldChg>
      <pc:sldChg chg="del">
        <pc:chgData name="Buck Woody" userId="4205aafe-f083-4d36-8b19-c9188dd9e34d" providerId="ADAL" clId="{D49765D2-C923-468D-B3B8-FAA425A52DD2}" dt="2019-10-18T10:56:42.922" v="482" actId="2696"/>
        <pc:sldMkLst>
          <pc:docMk/>
          <pc:sldMk cId="3185567613" sldId="4788"/>
        </pc:sldMkLst>
      </pc:sldChg>
      <pc:sldChg chg="del">
        <pc:chgData name="Buck Woody" userId="4205aafe-f083-4d36-8b19-c9188dd9e34d" providerId="ADAL" clId="{D49765D2-C923-468D-B3B8-FAA425A52DD2}" dt="2019-10-18T11:12:14.270" v="663" actId="2696"/>
        <pc:sldMkLst>
          <pc:docMk/>
          <pc:sldMk cId="3222793037" sldId="4788"/>
        </pc:sldMkLst>
      </pc:sldChg>
      <pc:sldChg chg="del">
        <pc:chgData name="Buck Woody" userId="4205aafe-f083-4d36-8b19-c9188dd9e34d" providerId="ADAL" clId="{D49765D2-C923-468D-B3B8-FAA425A52DD2}" dt="2019-10-18T11:12:22.035" v="744" actId="2696"/>
        <pc:sldMkLst>
          <pc:docMk/>
          <pc:sldMk cId="1635655169" sldId="8216"/>
        </pc:sldMkLst>
      </pc:sldChg>
      <pc:sldChg chg="del">
        <pc:chgData name="Buck Woody" userId="4205aafe-f083-4d36-8b19-c9188dd9e34d" providerId="ADAL" clId="{D49765D2-C923-468D-B3B8-FAA425A52DD2}" dt="2019-10-18T10:56:51.053" v="571" actId="2696"/>
        <pc:sldMkLst>
          <pc:docMk/>
          <pc:sldMk cId="3060401240" sldId="8216"/>
        </pc:sldMkLst>
      </pc:sldChg>
      <pc:sldChg chg="del">
        <pc:chgData name="Buck Woody" userId="4205aafe-f083-4d36-8b19-c9188dd9e34d" providerId="ADAL" clId="{D49765D2-C923-468D-B3B8-FAA425A52DD2}" dt="2019-10-18T10:56:50.726" v="569" actId="2696"/>
        <pc:sldMkLst>
          <pc:docMk/>
          <pc:sldMk cId="2091922065" sldId="8242"/>
        </pc:sldMkLst>
      </pc:sldChg>
      <pc:sldChg chg="del">
        <pc:chgData name="Buck Woody" userId="4205aafe-f083-4d36-8b19-c9188dd9e34d" providerId="ADAL" clId="{D49765D2-C923-468D-B3B8-FAA425A52DD2}" dt="2019-10-18T11:12:21.713" v="742" actId="2696"/>
        <pc:sldMkLst>
          <pc:docMk/>
          <pc:sldMk cId="3140262763" sldId="8242"/>
        </pc:sldMkLst>
      </pc:sldChg>
      <pc:sldChg chg="del">
        <pc:chgData name="Buck Woody" userId="4205aafe-f083-4d36-8b19-c9188dd9e34d" providerId="ADAL" clId="{D49765D2-C923-468D-B3B8-FAA425A52DD2}" dt="2019-10-18T11:12:12.938" v="643" actId="2696"/>
        <pc:sldMkLst>
          <pc:docMk/>
          <pc:sldMk cId="1185879545" sldId="8357"/>
        </pc:sldMkLst>
      </pc:sldChg>
      <pc:sldChg chg="del">
        <pc:chgData name="Buck Woody" userId="4205aafe-f083-4d36-8b19-c9188dd9e34d" providerId="ADAL" clId="{D49765D2-C923-468D-B3B8-FAA425A52DD2}" dt="2019-10-18T10:56:41.723" v="462" actId="2696"/>
        <pc:sldMkLst>
          <pc:docMk/>
          <pc:sldMk cId="2258680134" sldId="8357"/>
        </pc:sldMkLst>
      </pc:sldChg>
      <pc:sldChg chg="del">
        <pc:chgData name="Buck Woody" userId="4205aafe-f083-4d36-8b19-c9188dd9e34d" providerId="ADAL" clId="{D49765D2-C923-468D-B3B8-FAA425A52DD2}" dt="2019-10-18T11:12:11.973" v="635" actId="2696"/>
        <pc:sldMkLst>
          <pc:docMk/>
          <pc:sldMk cId="1225829020" sldId="8362"/>
        </pc:sldMkLst>
      </pc:sldChg>
      <pc:sldChg chg="del">
        <pc:chgData name="Buck Woody" userId="4205aafe-f083-4d36-8b19-c9188dd9e34d" providerId="ADAL" clId="{D49765D2-C923-468D-B3B8-FAA425A52DD2}" dt="2019-10-18T10:56:40.800" v="454" actId="2696"/>
        <pc:sldMkLst>
          <pc:docMk/>
          <pc:sldMk cId="2957216948" sldId="8362"/>
        </pc:sldMkLst>
      </pc:sldChg>
      <pc:sldChg chg="del">
        <pc:chgData name="Buck Woody" userId="4205aafe-f083-4d36-8b19-c9188dd9e34d" providerId="ADAL" clId="{D49765D2-C923-468D-B3B8-FAA425A52DD2}" dt="2019-10-18T10:56:41.087" v="457" actId="2696"/>
        <pc:sldMkLst>
          <pc:docMk/>
          <pc:sldMk cId="1068387730" sldId="8363"/>
        </pc:sldMkLst>
      </pc:sldChg>
      <pc:sldChg chg="del">
        <pc:chgData name="Buck Woody" userId="4205aafe-f083-4d36-8b19-c9188dd9e34d" providerId="ADAL" clId="{D49765D2-C923-468D-B3B8-FAA425A52DD2}" dt="2019-10-18T11:12:12.232" v="638" actId="2696"/>
        <pc:sldMkLst>
          <pc:docMk/>
          <pc:sldMk cId="4105800046" sldId="8363"/>
        </pc:sldMkLst>
      </pc:sldChg>
      <pc:sldChg chg="del">
        <pc:chgData name="Buck Woody" userId="4205aafe-f083-4d36-8b19-c9188dd9e34d" providerId="ADAL" clId="{D49765D2-C923-468D-B3B8-FAA425A52DD2}" dt="2019-10-18T11:12:16.806" v="693" actId="2696"/>
        <pc:sldMkLst>
          <pc:docMk/>
          <pc:sldMk cId="428253350" sldId="10175"/>
        </pc:sldMkLst>
      </pc:sldChg>
      <pc:sldChg chg="del">
        <pc:chgData name="Buck Woody" userId="4205aafe-f083-4d36-8b19-c9188dd9e34d" providerId="ADAL" clId="{D49765D2-C923-468D-B3B8-FAA425A52DD2}" dt="2019-10-18T10:56:45.316" v="520" actId="2696"/>
        <pc:sldMkLst>
          <pc:docMk/>
          <pc:sldMk cId="2262858089" sldId="10175"/>
        </pc:sldMkLst>
      </pc:sldChg>
      <pc:sldChg chg="del">
        <pc:chgData name="Buck Woody" userId="4205aafe-f083-4d36-8b19-c9188dd9e34d" providerId="ADAL" clId="{D49765D2-C923-468D-B3B8-FAA425A52DD2}" dt="2019-10-18T11:12:16.687" v="691" actId="2696"/>
        <pc:sldMkLst>
          <pc:docMk/>
          <pc:sldMk cId="641405516" sldId="10181"/>
        </pc:sldMkLst>
      </pc:sldChg>
      <pc:sldChg chg="del">
        <pc:chgData name="Buck Woody" userId="4205aafe-f083-4d36-8b19-c9188dd9e34d" providerId="ADAL" clId="{D49765D2-C923-468D-B3B8-FAA425A52DD2}" dt="2019-10-18T10:56:45.162" v="517" actId="2696"/>
        <pc:sldMkLst>
          <pc:docMk/>
          <pc:sldMk cId="4065399572" sldId="10181"/>
        </pc:sldMkLst>
      </pc:sldChg>
      <pc:sldChg chg="del">
        <pc:chgData name="Buck Woody" userId="4205aafe-f083-4d36-8b19-c9188dd9e34d" providerId="ADAL" clId="{D49765D2-C923-468D-B3B8-FAA425A52DD2}" dt="2019-10-18T10:56:45.124" v="515" actId="2696"/>
        <pc:sldMkLst>
          <pc:docMk/>
          <pc:sldMk cId="336845447" sldId="10543"/>
        </pc:sldMkLst>
      </pc:sldChg>
      <pc:sldChg chg="del">
        <pc:chgData name="Buck Woody" userId="4205aafe-f083-4d36-8b19-c9188dd9e34d" providerId="ADAL" clId="{D49765D2-C923-468D-B3B8-FAA425A52DD2}" dt="2019-10-18T11:12:16.651" v="689" actId="2696"/>
        <pc:sldMkLst>
          <pc:docMk/>
          <pc:sldMk cId="1629638105" sldId="10543"/>
        </pc:sldMkLst>
      </pc:sldChg>
      <pc:sldChg chg="del">
        <pc:chgData name="Buck Woody" userId="4205aafe-f083-4d36-8b19-c9188dd9e34d" providerId="ADAL" clId="{D49765D2-C923-468D-B3B8-FAA425A52DD2}" dt="2019-10-18T10:56:48.648" v="540" actId="2696"/>
        <pc:sldMkLst>
          <pc:docMk/>
          <pc:sldMk cId="120182378" sldId="10546"/>
        </pc:sldMkLst>
      </pc:sldChg>
      <pc:sldChg chg="del">
        <pc:chgData name="Buck Woody" userId="4205aafe-f083-4d36-8b19-c9188dd9e34d" providerId="ADAL" clId="{D49765D2-C923-468D-B3B8-FAA425A52DD2}" dt="2019-10-18T11:12:19.499" v="713" actId="2696"/>
        <pc:sldMkLst>
          <pc:docMk/>
          <pc:sldMk cId="2482270962" sldId="10546"/>
        </pc:sldMkLst>
      </pc:sldChg>
      <pc:sldChg chg="del">
        <pc:chgData name="Buck Woody" userId="4205aafe-f083-4d36-8b19-c9188dd9e34d" providerId="ADAL" clId="{D49765D2-C923-468D-B3B8-FAA425A52DD2}" dt="2019-10-18T10:56:43.971" v="501" actId="2696"/>
        <pc:sldMkLst>
          <pc:docMk/>
          <pc:sldMk cId="2446594364" sldId="10553"/>
        </pc:sldMkLst>
      </pc:sldChg>
      <pc:sldChg chg="del">
        <pc:chgData name="Buck Woody" userId="4205aafe-f083-4d36-8b19-c9188dd9e34d" providerId="ADAL" clId="{D49765D2-C923-468D-B3B8-FAA425A52DD2}" dt="2019-10-18T11:12:15.465" v="675" actId="2696"/>
        <pc:sldMkLst>
          <pc:docMk/>
          <pc:sldMk cId="3876143187" sldId="10553"/>
        </pc:sldMkLst>
      </pc:sldChg>
      <pc:sldChg chg="del">
        <pc:chgData name="Buck Woody" userId="4205aafe-f083-4d36-8b19-c9188dd9e34d" providerId="ADAL" clId="{D49765D2-C923-468D-B3B8-FAA425A52DD2}" dt="2019-10-18T11:12:15.834" v="678" actId="2696"/>
        <pc:sldMkLst>
          <pc:docMk/>
          <pc:sldMk cId="1096861474" sldId="10555"/>
        </pc:sldMkLst>
      </pc:sldChg>
      <pc:sldChg chg="del">
        <pc:chgData name="Buck Woody" userId="4205aafe-f083-4d36-8b19-c9188dd9e34d" providerId="ADAL" clId="{D49765D2-C923-468D-B3B8-FAA425A52DD2}" dt="2019-10-18T10:56:44.325" v="504" actId="2696"/>
        <pc:sldMkLst>
          <pc:docMk/>
          <pc:sldMk cId="3250884059" sldId="10555"/>
        </pc:sldMkLst>
      </pc:sldChg>
      <pc:sldChg chg="del">
        <pc:chgData name="Buck Woody" userId="4205aafe-f083-4d36-8b19-c9188dd9e34d" providerId="ADAL" clId="{D49765D2-C923-468D-B3B8-FAA425A52DD2}" dt="2019-10-18T11:12:14.699" v="669" actId="2696"/>
        <pc:sldMkLst>
          <pc:docMk/>
          <pc:sldMk cId="208218701" sldId="10557"/>
        </pc:sldMkLst>
      </pc:sldChg>
      <pc:sldChg chg="del">
        <pc:chgData name="Buck Woody" userId="4205aafe-f083-4d36-8b19-c9188dd9e34d" providerId="ADAL" clId="{D49765D2-C923-468D-B3B8-FAA425A52DD2}" dt="2019-10-18T10:56:43.308" v="495" actId="2696"/>
        <pc:sldMkLst>
          <pc:docMk/>
          <pc:sldMk cId="3700283275" sldId="10557"/>
        </pc:sldMkLst>
      </pc:sldChg>
      <pc:sldChg chg="del">
        <pc:chgData name="Buck Woody" userId="4205aafe-f083-4d36-8b19-c9188dd9e34d" providerId="ADAL" clId="{D49765D2-C923-468D-B3B8-FAA425A52DD2}" dt="2019-10-18T11:12:18.062" v="702" actId="2696"/>
        <pc:sldMkLst>
          <pc:docMk/>
          <pc:sldMk cId="652992249" sldId="10558"/>
        </pc:sldMkLst>
      </pc:sldChg>
      <pc:sldChg chg="del">
        <pc:chgData name="Buck Woody" userId="4205aafe-f083-4d36-8b19-c9188dd9e34d" providerId="ADAL" clId="{D49765D2-C923-468D-B3B8-FAA425A52DD2}" dt="2019-10-18T10:56:46.907" v="529" actId="2696"/>
        <pc:sldMkLst>
          <pc:docMk/>
          <pc:sldMk cId="2030239812" sldId="10558"/>
        </pc:sldMkLst>
      </pc:sldChg>
      <pc:sldChg chg="del">
        <pc:chgData name="Buck Woody" userId="4205aafe-f083-4d36-8b19-c9188dd9e34d" providerId="ADAL" clId="{D49765D2-C923-468D-B3B8-FAA425A52DD2}" dt="2019-10-18T10:56:49.612" v="554" actId="2696"/>
        <pc:sldMkLst>
          <pc:docMk/>
          <pc:sldMk cId="2991848612" sldId="10560"/>
        </pc:sldMkLst>
      </pc:sldChg>
      <pc:sldChg chg="del">
        <pc:chgData name="Buck Woody" userId="4205aafe-f083-4d36-8b19-c9188dd9e34d" providerId="ADAL" clId="{D49765D2-C923-468D-B3B8-FAA425A52DD2}" dt="2019-10-18T11:12:20.583" v="727" actId="2696"/>
        <pc:sldMkLst>
          <pc:docMk/>
          <pc:sldMk cId="3170943853" sldId="10560"/>
        </pc:sldMkLst>
      </pc:sldChg>
      <pc:sldChg chg="del">
        <pc:chgData name="Buck Woody" userId="4205aafe-f083-4d36-8b19-c9188dd9e34d" providerId="ADAL" clId="{D49765D2-C923-468D-B3B8-FAA425A52DD2}" dt="2019-10-18T11:12:18.671" v="705" actId="2696"/>
        <pc:sldMkLst>
          <pc:docMk/>
          <pc:sldMk cId="2917820701" sldId="10561"/>
        </pc:sldMkLst>
      </pc:sldChg>
      <pc:sldChg chg="del">
        <pc:chgData name="Buck Woody" userId="4205aafe-f083-4d36-8b19-c9188dd9e34d" providerId="ADAL" clId="{D49765D2-C923-468D-B3B8-FAA425A52DD2}" dt="2019-10-18T10:56:47.750" v="532" actId="2696"/>
        <pc:sldMkLst>
          <pc:docMk/>
          <pc:sldMk cId="3674856300" sldId="10561"/>
        </pc:sldMkLst>
      </pc:sldChg>
      <pc:sldChg chg="del">
        <pc:chgData name="Buck Woody" userId="4205aafe-f083-4d36-8b19-c9188dd9e34d" providerId="ADAL" clId="{D49765D2-C923-468D-B3B8-FAA425A52DD2}" dt="2019-10-18T10:56:49.532" v="551" actId="2696"/>
        <pc:sldMkLst>
          <pc:docMk/>
          <pc:sldMk cId="2512723646" sldId="2076136545"/>
        </pc:sldMkLst>
      </pc:sldChg>
      <pc:sldChg chg="del">
        <pc:chgData name="Buck Woody" userId="4205aafe-f083-4d36-8b19-c9188dd9e34d" providerId="ADAL" clId="{D49765D2-C923-468D-B3B8-FAA425A52DD2}" dt="2019-10-18T11:12:20.509" v="724" actId="2696"/>
        <pc:sldMkLst>
          <pc:docMk/>
          <pc:sldMk cId="3760080819" sldId="2076136545"/>
        </pc:sldMkLst>
      </pc:sldChg>
      <pc:sldChg chg="del">
        <pc:chgData name="Buck Woody" userId="4205aafe-f083-4d36-8b19-c9188dd9e34d" providerId="ADAL" clId="{D49765D2-C923-468D-B3B8-FAA425A52DD2}" dt="2019-10-18T11:12:20.328" v="723" actId="2696"/>
        <pc:sldMkLst>
          <pc:docMk/>
          <pc:sldMk cId="597200603" sldId="2076136546"/>
        </pc:sldMkLst>
      </pc:sldChg>
      <pc:sldChg chg="del">
        <pc:chgData name="Buck Woody" userId="4205aafe-f083-4d36-8b19-c9188dd9e34d" providerId="ADAL" clId="{D49765D2-C923-468D-B3B8-FAA425A52DD2}" dt="2019-10-18T10:56:49.361" v="550" actId="2696"/>
        <pc:sldMkLst>
          <pc:docMk/>
          <pc:sldMk cId="3519900846" sldId="2076136546"/>
        </pc:sldMkLst>
      </pc:sldChg>
      <pc:sldChg chg="del">
        <pc:chgData name="Buck Woody" userId="4205aafe-f083-4d36-8b19-c9188dd9e34d" providerId="ADAL" clId="{D49765D2-C923-468D-B3B8-FAA425A52DD2}" dt="2019-10-18T10:56:49.654" v="555" actId="2696"/>
        <pc:sldMkLst>
          <pc:docMk/>
          <pc:sldMk cId="838834943" sldId="2076136547"/>
        </pc:sldMkLst>
      </pc:sldChg>
      <pc:sldChg chg="del">
        <pc:chgData name="Buck Woody" userId="4205aafe-f083-4d36-8b19-c9188dd9e34d" providerId="ADAL" clId="{D49765D2-C923-468D-B3B8-FAA425A52DD2}" dt="2019-10-18T11:12:20.612" v="728" actId="2696"/>
        <pc:sldMkLst>
          <pc:docMk/>
          <pc:sldMk cId="1752986445" sldId="2076136547"/>
        </pc:sldMkLst>
      </pc:sldChg>
      <pc:sldChg chg="del">
        <pc:chgData name="Buck Woody" userId="4205aafe-f083-4d36-8b19-c9188dd9e34d" providerId="ADAL" clId="{D49765D2-C923-468D-B3B8-FAA425A52DD2}" dt="2019-10-18T10:56:49.751" v="558" actId="2696"/>
        <pc:sldMkLst>
          <pc:docMk/>
          <pc:sldMk cId="518483002" sldId="2076136548"/>
        </pc:sldMkLst>
      </pc:sldChg>
      <pc:sldChg chg="del">
        <pc:chgData name="Buck Woody" userId="4205aafe-f083-4d36-8b19-c9188dd9e34d" providerId="ADAL" clId="{D49765D2-C923-468D-B3B8-FAA425A52DD2}" dt="2019-10-18T11:12:20.725" v="731" actId="2696"/>
        <pc:sldMkLst>
          <pc:docMk/>
          <pc:sldMk cId="1046237793" sldId="2076136548"/>
        </pc:sldMkLst>
      </pc:sldChg>
      <pc:sldChg chg="del">
        <pc:chgData name="Buck Woody" userId="4205aafe-f083-4d36-8b19-c9188dd9e34d" providerId="ADAL" clId="{D49765D2-C923-468D-B3B8-FAA425A52DD2}" dt="2019-10-18T11:12:22.094" v="746" actId="2696"/>
        <pc:sldMkLst>
          <pc:docMk/>
          <pc:sldMk cId="3147802659" sldId="2076136549"/>
        </pc:sldMkLst>
      </pc:sldChg>
      <pc:sldChg chg="del">
        <pc:chgData name="Buck Woody" userId="4205aafe-f083-4d36-8b19-c9188dd9e34d" providerId="ADAL" clId="{D49765D2-C923-468D-B3B8-FAA425A52DD2}" dt="2019-10-18T10:56:51.115" v="573" actId="2696"/>
        <pc:sldMkLst>
          <pc:docMk/>
          <pc:sldMk cId="4137484641" sldId="2076136549"/>
        </pc:sldMkLst>
      </pc:sldChg>
      <pc:sldChg chg="del">
        <pc:chgData name="Buck Woody" userId="4205aafe-f083-4d36-8b19-c9188dd9e34d" providerId="ADAL" clId="{D49765D2-C923-468D-B3B8-FAA425A52DD2}" dt="2019-10-18T10:56:49.687" v="556" actId="2696"/>
        <pc:sldMkLst>
          <pc:docMk/>
          <pc:sldMk cId="1013134453" sldId="2076136550"/>
        </pc:sldMkLst>
      </pc:sldChg>
      <pc:sldChg chg="del">
        <pc:chgData name="Buck Woody" userId="4205aafe-f083-4d36-8b19-c9188dd9e34d" providerId="ADAL" clId="{D49765D2-C923-468D-B3B8-FAA425A52DD2}" dt="2019-10-18T11:12:20.650" v="729" actId="2696"/>
        <pc:sldMkLst>
          <pc:docMk/>
          <pc:sldMk cId="3669211453" sldId="2076136550"/>
        </pc:sldMkLst>
      </pc:sldChg>
      <pc:sldChg chg="del">
        <pc:chgData name="Buck Woody" userId="4205aafe-f083-4d36-8b19-c9188dd9e34d" providerId="ADAL" clId="{D49765D2-C923-468D-B3B8-FAA425A52DD2}" dt="2019-10-18T10:56:49.194" v="547" actId="2696"/>
        <pc:sldMkLst>
          <pc:docMk/>
          <pc:sldMk cId="568088647" sldId="2076136551"/>
        </pc:sldMkLst>
      </pc:sldChg>
      <pc:sldChg chg="del">
        <pc:chgData name="Buck Woody" userId="4205aafe-f083-4d36-8b19-c9188dd9e34d" providerId="ADAL" clId="{D49765D2-C923-468D-B3B8-FAA425A52DD2}" dt="2019-10-18T11:12:20.104" v="720" actId="2696"/>
        <pc:sldMkLst>
          <pc:docMk/>
          <pc:sldMk cId="1476256179" sldId="2076136551"/>
        </pc:sldMkLst>
      </pc:sldChg>
      <pc:sldChg chg="del">
        <pc:chgData name="Buck Woody" userId="4205aafe-f083-4d36-8b19-c9188dd9e34d" providerId="ADAL" clId="{D49765D2-C923-468D-B3B8-FAA425A52DD2}" dt="2019-10-18T10:56:50.238" v="563" actId="2696"/>
        <pc:sldMkLst>
          <pc:docMk/>
          <pc:sldMk cId="392100359" sldId="2076136552"/>
        </pc:sldMkLst>
      </pc:sldChg>
      <pc:sldChg chg="del">
        <pc:chgData name="Buck Woody" userId="4205aafe-f083-4d36-8b19-c9188dd9e34d" providerId="ADAL" clId="{D49765D2-C923-468D-B3B8-FAA425A52DD2}" dt="2019-10-18T11:12:21.159" v="736" actId="2696"/>
        <pc:sldMkLst>
          <pc:docMk/>
          <pc:sldMk cId="3937466239" sldId="2076136552"/>
        </pc:sldMkLst>
      </pc:sldChg>
      <pc:sldChg chg="del">
        <pc:chgData name="Buck Woody" userId="4205aafe-f083-4d36-8b19-c9188dd9e34d" providerId="ADAL" clId="{D49765D2-C923-468D-B3B8-FAA425A52DD2}" dt="2019-10-18T11:12:22.647" v="754" actId="2696"/>
        <pc:sldMkLst>
          <pc:docMk/>
          <pc:sldMk cId="1098530446" sldId="2076136553"/>
        </pc:sldMkLst>
      </pc:sldChg>
      <pc:sldChg chg="del">
        <pc:chgData name="Buck Woody" userId="4205aafe-f083-4d36-8b19-c9188dd9e34d" providerId="ADAL" clId="{D49765D2-C923-468D-B3B8-FAA425A52DD2}" dt="2019-10-18T10:56:51.542" v="581" actId="2696"/>
        <pc:sldMkLst>
          <pc:docMk/>
          <pc:sldMk cId="3310922423" sldId="2076136553"/>
        </pc:sldMkLst>
      </pc:sldChg>
      <pc:sldChg chg="del">
        <pc:chgData name="Buck Woody" userId="4205aafe-f083-4d36-8b19-c9188dd9e34d" providerId="ADAL" clId="{D49765D2-C923-468D-B3B8-FAA425A52DD2}" dt="2019-10-18T10:56:50.167" v="562" actId="2696"/>
        <pc:sldMkLst>
          <pc:docMk/>
          <pc:sldMk cId="368172349" sldId="2076136554"/>
        </pc:sldMkLst>
      </pc:sldChg>
      <pc:sldChg chg="del">
        <pc:chgData name="Buck Woody" userId="4205aafe-f083-4d36-8b19-c9188dd9e34d" providerId="ADAL" clId="{D49765D2-C923-468D-B3B8-FAA425A52DD2}" dt="2019-10-18T11:12:21.117" v="735" actId="2696"/>
        <pc:sldMkLst>
          <pc:docMk/>
          <pc:sldMk cId="3947745508" sldId="2076136554"/>
        </pc:sldMkLst>
      </pc:sldChg>
      <pc:sldChg chg="del">
        <pc:chgData name="Buck Woody" userId="4205aafe-f083-4d36-8b19-c9188dd9e34d" providerId="ADAL" clId="{D49765D2-C923-468D-B3B8-FAA425A52DD2}" dt="2019-10-18T10:56:50.397" v="565" actId="2696"/>
        <pc:sldMkLst>
          <pc:docMk/>
          <pc:sldMk cId="1314611126" sldId="2076136555"/>
        </pc:sldMkLst>
      </pc:sldChg>
      <pc:sldChg chg="del">
        <pc:chgData name="Buck Woody" userId="4205aafe-f083-4d36-8b19-c9188dd9e34d" providerId="ADAL" clId="{D49765D2-C923-468D-B3B8-FAA425A52DD2}" dt="2019-10-18T11:12:21.360" v="738" actId="2696"/>
        <pc:sldMkLst>
          <pc:docMk/>
          <pc:sldMk cId="2960042979" sldId="2076136555"/>
        </pc:sldMkLst>
      </pc:sldChg>
      <pc:sldChg chg="del">
        <pc:chgData name="Buck Woody" userId="4205aafe-f083-4d36-8b19-c9188dd9e34d" providerId="ADAL" clId="{D49765D2-C923-468D-B3B8-FAA425A52DD2}" dt="2019-10-18T11:12:22.301" v="751" actId="2696"/>
        <pc:sldMkLst>
          <pc:docMk/>
          <pc:sldMk cId="2025125155" sldId="2076136556"/>
        </pc:sldMkLst>
      </pc:sldChg>
      <pc:sldChg chg="del">
        <pc:chgData name="Buck Woody" userId="4205aafe-f083-4d36-8b19-c9188dd9e34d" providerId="ADAL" clId="{D49765D2-C923-468D-B3B8-FAA425A52DD2}" dt="2019-10-18T10:56:51.340" v="578" actId="2696"/>
        <pc:sldMkLst>
          <pc:docMk/>
          <pc:sldMk cId="3529554291" sldId="2076136556"/>
        </pc:sldMkLst>
      </pc:sldChg>
      <pc:sldChg chg="del">
        <pc:chgData name="Buck Woody" userId="4205aafe-f083-4d36-8b19-c9188dd9e34d" providerId="ADAL" clId="{D49765D2-C923-468D-B3B8-FAA425A52DD2}" dt="2019-10-18T11:12:22.395" v="752" actId="2696"/>
        <pc:sldMkLst>
          <pc:docMk/>
          <pc:sldMk cId="1190888633" sldId="2076136557"/>
        </pc:sldMkLst>
      </pc:sldChg>
      <pc:sldChg chg="del">
        <pc:chgData name="Buck Woody" userId="4205aafe-f083-4d36-8b19-c9188dd9e34d" providerId="ADAL" clId="{D49765D2-C923-468D-B3B8-FAA425A52DD2}" dt="2019-10-18T10:56:51.426" v="579" actId="2696"/>
        <pc:sldMkLst>
          <pc:docMk/>
          <pc:sldMk cId="3461855750" sldId="2076136557"/>
        </pc:sldMkLst>
      </pc:sldChg>
      <pc:sldChg chg="del">
        <pc:chgData name="Buck Woody" userId="4205aafe-f083-4d36-8b19-c9188dd9e34d" providerId="ADAL" clId="{D49765D2-C923-468D-B3B8-FAA425A52DD2}" dt="2019-10-18T11:08:59.181" v="612" actId="2696"/>
        <pc:sldMkLst>
          <pc:docMk/>
          <pc:sldMk cId="8037327" sldId="2076136560"/>
        </pc:sldMkLst>
      </pc:sldChg>
      <pc:sldChg chg="del">
        <pc:chgData name="Buck Woody" userId="4205aafe-f083-4d36-8b19-c9188dd9e34d" providerId="ADAL" clId="{D49765D2-C923-468D-B3B8-FAA425A52DD2}" dt="2019-10-18T10:56:37.926" v="437" actId="2696"/>
        <pc:sldMkLst>
          <pc:docMk/>
          <pc:sldMk cId="2048076640" sldId="2076136560"/>
        </pc:sldMkLst>
      </pc:sldChg>
      <pc:sldChg chg="del">
        <pc:chgData name="Buck Woody" userId="4205aafe-f083-4d36-8b19-c9188dd9e34d" providerId="ADAL" clId="{D49765D2-C923-468D-B3B8-FAA425A52DD2}" dt="2019-10-18T11:12:13.148" v="646" actId="2696"/>
        <pc:sldMkLst>
          <pc:docMk/>
          <pc:sldMk cId="1019035191" sldId="2076136561"/>
        </pc:sldMkLst>
      </pc:sldChg>
      <pc:sldChg chg="del">
        <pc:chgData name="Buck Woody" userId="4205aafe-f083-4d36-8b19-c9188dd9e34d" providerId="ADAL" clId="{D49765D2-C923-468D-B3B8-FAA425A52DD2}" dt="2019-10-18T10:56:41.825" v="465" actId="2696"/>
        <pc:sldMkLst>
          <pc:docMk/>
          <pc:sldMk cId="2341267457" sldId="2076136561"/>
        </pc:sldMkLst>
      </pc:sldChg>
      <pc:sldChg chg="del">
        <pc:chgData name="Buck Woody" userId="4205aafe-f083-4d36-8b19-c9188dd9e34d" providerId="ADAL" clId="{D49765D2-C923-468D-B3B8-FAA425A52DD2}" dt="2019-10-18T11:12:14.437" v="667" actId="2696"/>
        <pc:sldMkLst>
          <pc:docMk/>
          <pc:sldMk cId="1985073650" sldId="2076136562"/>
        </pc:sldMkLst>
      </pc:sldChg>
      <pc:sldChg chg="del">
        <pc:chgData name="Buck Woody" userId="4205aafe-f083-4d36-8b19-c9188dd9e34d" providerId="ADAL" clId="{D49765D2-C923-468D-B3B8-FAA425A52DD2}" dt="2019-10-18T10:56:43.057" v="493" actId="2696"/>
        <pc:sldMkLst>
          <pc:docMk/>
          <pc:sldMk cId="2696793488" sldId="2076136562"/>
        </pc:sldMkLst>
      </pc:sldChg>
      <pc:sldChg chg="del">
        <pc:chgData name="Buck Woody" userId="4205aafe-f083-4d36-8b19-c9188dd9e34d" providerId="ADAL" clId="{D49765D2-C923-468D-B3B8-FAA425A52DD2}" dt="2019-10-18T11:12:19.715" v="718" actId="2696"/>
        <pc:sldMkLst>
          <pc:docMk/>
          <pc:sldMk cId="1829204589" sldId="2076136563"/>
        </pc:sldMkLst>
      </pc:sldChg>
      <pc:sldChg chg="del">
        <pc:chgData name="Buck Woody" userId="4205aafe-f083-4d36-8b19-c9188dd9e34d" providerId="ADAL" clId="{D49765D2-C923-468D-B3B8-FAA425A52DD2}" dt="2019-10-18T10:56:48.885" v="545" actId="2696"/>
        <pc:sldMkLst>
          <pc:docMk/>
          <pc:sldMk cId="1967004333" sldId="2076136563"/>
        </pc:sldMkLst>
      </pc:sldChg>
      <pc:sldChg chg="del">
        <pc:chgData name="Buck Woody" userId="4205aafe-f083-4d36-8b19-c9188dd9e34d" providerId="ADAL" clId="{D49765D2-C923-468D-B3B8-FAA425A52DD2}" dt="2019-10-18T11:12:22.684" v="755" actId="2696"/>
        <pc:sldMkLst>
          <pc:docMk/>
          <pc:sldMk cId="337935251" sldId="2076136564"/>
        </pc:sldMkLst>
      </pc:sldChg>
      <pc:sldChg chg="del">
        <pc:chgData name="Buck Woody" userId="4205aafe-f083-4d36-8b19-c9188dd9e34d" providerId="ADAL" clId="{D49765D2-C923-468D-B3B8-FAA425A52DD2}" dt="2019-10-18T10:56:51.571" v="582" actId="2696"/>
        <pc:sldMkLst>
          <pc:docMk/>
          <pc:sldMk cId="2252887462" sldId="2076136564"/>
        </pc:sldMkLst>
      </pc:sldChg>
      <pc:sldChg chg="del">
        <pc:chgData name="Buck Woody" userId="4205aafe-f083-4d36-8b19-c9188dd9e34d" providerId="ADAL" clId="{D49765D2-C923-468D-B3B8-FAA425A52DD2}" dt="2019-10-18T10:56:37.765" v="435" actId="2696"/>
        <pc:sldMkLst>
          <pc:docMk/>
          <pc:sldMk cId="3621819037" sldId="2076136565"/>
        </pc:sldMkLst>
      </pc:sldChg>
      <pc:sldChg chg="del">
        <pc:chgData name="Buck Woody" userId="4205aafe-f083-4d36-8b19-c9188dd9e34d" providerId="ADAL" clId="{D49765D2-C923-468D-B3B8-FAA425A52DD2}" dt="2019-10-18T11:12:16.474" v="685" actId="2696"/>
        <pc:sldMkLst>
          <pc:docMk/>
          <pc:sldMk cId="1283696207" sldId="2076136566"/>
        </pc:sldMkLst>
      </pc:sldChg>
      <pc:sldChg chg="del">
        <pc:chgData name="Buck Woody" userId="4205aafe-f083-4d36-8b19-c9188dd9e34d" providerId="ADAL" clId="{D49765D2-C923-468D-B3B8-FAA425A52DD2}" dt="2019-10-18T10:56:44.919" v="511" actId="2696"/>
        <pc:sldMkLst>
          <pc:docMk/>
          <pc:sldMk cId="3636416821" sldId="2076136566"/>
        </pc:sldMkLst>
      </pc:sldChg>
      <pc:sldChg chg="del">
        <pc:chgData name="Buck Woody" userId="4205aafe-f083-4d36-8b19-c9188dd9e34d" providerId="ADAL" clId="{D49765D2-C923-468D-B3B8-FAA425A52DD2}" dt="2019-10-18T10:56:49.820" v="560" actId="2696"/>
        <pc:sldMkLst>
          <pc:docMk/>
          <pc:sldMk cId="1073845473" sldId="2076136567"/>
        </pc:sldMkLst>
      </pc:sldChg>
      <pc:sldChg chg="del">
        <pc:chgData name="Buck Woody" userId="4205aafe-f083-4d36-8b19-c9188dd9e34d" providerId="ADAL" clId="{D49765D2-C923-468D-B3B8-FAA425A52DD2}" dt="2019-10-18T11:12:20.803" v="733" actId="2696"/>
        <pc:sldMkLst>
          <pc:docMk/>
          <pc:sldMk cId="1261757657" sldId="2076136567"/>
        </pc:sldMkLst>
      </pc:sldChg>
      <pc:sldChg chg="del">
        <pc:chgData name="Buck Woody" userId="4205aafe-f083-4d36-8b19-c9188dd9e34d" providerId="ADAL" clId="{D49765D2-C923-468D-B3B8-FAA425A52DD2}" dt="2019-10-18T10:56:39.655" v="443" actId="2696"/>
        <pc:sldMkLst>
          <pc:docMk/>
          <pc:sldMk cId="365430028" sldId="2076136568"/>
        </pc:sldMkLst>
      </pc:sldChg>
      <pc:sldChg chg="del">
        <pc:chgData name="Buck Woody" userId="4205aafe-f083-4d36-8b19-c9188dd9e34d" providerId="ADAL" clId="{D49765D2-C923-468D-B3B8-FAA425A52DD2}" dt="2019-10-18T10:56:39.910" v="446" actId="2696"/>
        <pc:sldMkLst>
          <pc:docMk/>
          <pc:sldMk cId="3546201779" sldId="2076136569"/>
        </pc:sldMkLst>
      </pc:sldChg>
      <pc:sldChg chg="del">
        <pc:chgData name="Buck Woody" userId="4205aafe-f083-4d36-8b19-c9188dd9e34d" providerId="ADAL" clId="{D49765D2-C923-468D-B3B8-FAA425A52DD2}" dt="2019-10-18T11:09:10.038" v="620" actId="2696"/>
        <pc:sldMkLst>
          <pc:docMk/>
          <pc:sldMk cId="3764482570" sldId="2076136569"/>
        </pc:sldMkLst>
      </pc:sldChg>
      <pc:sldChg chg="del">
        <pc:chgData name="Buck Woody" userId="4205aafe-f083-4d36-8b19-c9188dd9e34d" providerId="ADAL" clId="{D49765D2-C923-468D-B3B8-FAA425A52DD2}" dt="2019-10-18T11:12:12.082" v="637" actId="2696"/>
        <pc:sldMkLst>
          <pc:docMk/>
          <pc:sldMk cId="1520499873" sldId="2076136570"/>
        </pc:sldMkLst>
      </pc:sldChg>
      <pc:sldChg chg="del">
        <pc:chgData name="Buck Woody" userId="4205aafe-f083-4d36-8b19-c9188dd9e34d" providerId="ADAL" clId="{D49765D2-C923-468D-B3B8-FAA425A52DD2}" dt="2019-10-18T10:56:40.933" v="456" actId="2696"/>
        <pc:sldMkLst>
          <pc:docMk/>
          <pc:sldMk cId="1723373795" sldId="2076136570"/>
        </pc:sldMkLst>
      </pc:sldChg>
      <pc:sldChg chg="del">
        <pc:chgData name="Buck Woody" userId="4205aafe-f083-4d36-8b19-c9188dd9e34d" providerId="ADAL" clId="{D49765D2-C923-468D-B3B8-FAA425A52DD2}" dt="2019-10-18T11:12:12.516" v="640" actId="2696"/>
        <pc:sldMkLst>
          <pc:docMk/>
          <pc:sldMk cId="1225938644" sldId="2076136571"/>
        </pc:sldMkLst>
      </pc:sldChg>
      <pc:sldChg chg="del">
        <pc:chgData name="Buck Woody" userId="4205aafe-f083-4d36-8b19-c9188dd9e34d" providerId="ADAL" clId="{D49765D2-C923-468D-B3B8-FAA425A52DD2}" dt="2019-10-18T10:56:41.336" v="459" actId="2696"/>
        <pc:sldMkLst>
          <pc:docMk/>
          <pc:sldMk cId="2739201779" sldId="2076136571"/>
        </pc:sldMkLst>
      </pc:sldChg>
      <pc:sldChg chg="del">
        <pc:chgData name="Buck Woody" userId="4205aafe-f083-4d36-8b19-c9188dd9e34d" providerId="ADAL" clId="{D49765D2-C923-468D-B3B8-FAA425A52DD2}" dt="2019-10-18T11:12:18.650" v="704" actId="2696"/>
        <pc:sldMkLst>
          <pc:docMk/>
          <pc:sldMk cId="507224791" sldId="2076136575"/>
        </pc:sldMkLst>
      </pc:sldChg>
      <pc:sldChg chg="del">
        <pc:chgData name="Buck Woody" userId="4205aafe-f083-4d36-8b19-c9188dd9e34d" providerId="ADAL" clId="{D49765D2-C923-468D-B3B8-FAA425A52DD2}" dt="2019-10-18T10:56:47.717" v="531" actId="2696"/>
        <pc:sldMkLst>
          <pc:docMk/>
          <pc:sldMk cId="2545847054" sldId="2076136575"/>
        </pc:sldMkLst>
      </pc:sldChg>
      <pc:sldChg chg="del">
        <pc:chgData name="Buck Woody" userId="4205aafe-f083-4d36-8b19-c9188dd9e34d" providerId="ADAL" clId="{D49765D2-C923-468D-B3B8-FAA425A52DD2}" dt="2019-10-18T10:56:48.139" v="537" actId="2696"/>
        <pc:sldMkLst>
          <pc:docMk/>
          <pc:sldMk cId="1517141380" sldId="2076136576"/>
        </pc:sldMkLst>
      </pc:sldChg>
      <pc:sldChg chg="del">
        <pc:chgData name="Buck Woody" userId="4205aafe-f083-4d36-8b19-c9188dd9e34d" providerId="ADAL" clId="{D49765D2-C923-468D-B3B8-FAA425A52DD2}" dt="2019-10-18T11:12:18.985" v="710" actId="2696"/>
        <pc:sldMkLst>
          <pc:docMk/>
          <pc:sldMk cId="3811687290" sldId="2076136576"/>
        </pc:sldMkLst>
      </pc:sldChg>
      <pc:sldChg chg="del">
        <pc:chgData name="Buck Woody" userId="4205aafe-f083-4d36-8b19-c9188dd9e34d" providerId="ADAL" clId="{D49765D2-C923-468D-B3B8-FAA425A52DD2}" dt="2019-10-18T10:56:48.261" v="538" actId="2696"/>
        <pc:sldMkLst>
          <pc:docMk/>
          <pc:sldMk cId="117071785" sldId="2076136577"/>
        </pc:sldMkLst>
      </pc:sldChg>
      <pc:sldChg chg="del">
        <pc:chgData name="Buck Woody" userId="4205aafe-f083-4d36-8b19-c9188dd9e34d" providerId="ADAL" clId="{D49765D2-C923-468D-B3B8-FAA425A52DD2}" dt="2019-10-18T11:12:19.144" v="711" actId="2696"/>
        <pc:sldMkLst>
          <pc:docMk/>
          <pc:sldMk cId="3380342593" sldId="2076136577"/>
        </pc:sldMkLst>
      </pc:sldChg>
      <pc:sldChg chg="del">
        <pc:chgData name="Buck Woody" userId="4205aafe-f083-4d36-8b19-c9188dd9e34d" providerId="ADAL" clId="{D49765D2-C923-468D-B3B8-FAA425A52DD2}" dt="2019-10-18T10:56:48.985" v="546" actId="2696"/>
        <pc:sldMkLst>
          <pc:docMk/>
          <pc:sldMk cId="224923578" sldId="2076136578"/>
        </pc:sldMkLst>
      </pc:sldChg>
      <pc:sldChg chg="del">
        <pc:chgData name="Buck Woody" userId="4205aafe-f083-4d36-8b19-c9188dd9e34d" providerId="ADAL" clId="{D49765D2-C923-468D-B3B8-FAA425A52DD2}" dt="2019-10-18T11:12:19.839" v="719" actId="2696"/>
        <pc:sldMkLst>
          <pc:docMk/>
          <pc:sldMk cId="2065337384" sldId="2076136578"/>
        </pc:sldMkLst>
      </pc:sldChg>
      <pc:sldChg chg="del">
        <pc:chgData name="Buck Woody" userId="4205aafe-f083-4d36-8b19-c9188dd9e34d" providerId="ADAL" clId="{D49765D2-C923-468D-B3B8-FAA425A52DD2}" dt="2019-10-18T10:56:49.585" v="553" actId="2696"/>
        <pc:sldMkLst>
          <pc:docMk/>
          <pc:sldMk cId="2272243187" sldId="2076136580"/>
        </pc:sldMkLst>
      </pc:sldChg>
      <pc:sldChg chg="del">
        <pc:chgData name="Buck Woody" userId="4205aafe-f083-4d36-8b19-c9188dd9e34d" providerId="ADAL" clId="{D49765D2-C923-468D-B3B8-FAA425A52DD2}" dt="2019-10-18T11:12:20.561" v="726" actId="2696"/>
        <pc:sldMkLst>
          <pc:docMk/>
          <pc:sldMk cId="3392270493" sldId="2076136580"/>
        </pc:sldMkLst>
      </pc:sldChg>
      <pc:sldChg chg="del">
        <pc:chgData name="Buck Woody" userId="4205aafe-f083-4d36-8b19-c9188dd9e34d" providerId="ADAL" clId="{D49765D2-C923-468D-B3B8-FAA425A52DD2}" dt="2019-10-18T11:12:15.126" v="673" actId="2696"/>
        <pc:sldMkLst>
          <pc:docMk/>
          <pc:sldMk cId="115203183" sldId="2076136581"/>
        </pc:sldMkLst>
      </pc:sldChg>
      <pc:sldChg chg="del">
        <pc:chgData name="Buck Woody" userId="4205aafe-f083-4d36-8b19-c9188dd9e34d" providerId="ADAL" clId="{D49765D2-C923-468D-B3B8-FAA425A52DD2}" dt="2019-10-18T10:56:43.631" v="499" actId="2696"/>
        <pc:sldMkLst>
          <pc:docMk/>
          <pc:sldMk cId="2600884941" sldId="2076136581"/>
        </pc:sldMkLst>
      </pc:sldChg>
      <pc:sldChg chg="del">
        <pc:chgData name="Buck Woody" userId="4205aafe-f083-4d36-8b19-c9188dd9e34d" providerId="ADAL" clId="{D49765D2-C923-468D-B3B8-FAA425A52DD2}" dt="2019-10-18T10:56:43.734" v="500" actId="2696"/>
        <pc:sldMkLst>
          <pc:docMk/>
          <pc:sldMk cId="2411969533" sldId="2076136582"/>
        </pc:sldMkLst>
      </pc:sldChg>
      <pc:sldChg chg="del">
        <pc:chgData name="Buck Woody" userId="4205aafe-f083-4d36-8b19-c9188dd9e34d" providerId="ADAL" clId="{D49765D2-C923-468D-B3B8-FAA425A52DD2}" dt="2019-10-18T11:12:15.226" v="674" actId="2696"/>
        <pc:sldMkLst>
          <pc:docMk/>
          <pc:sldMk cId="3531530631" sldId="2076136582"/>
        </pc:sldMkLst>
      </pc:sldChg>
      <pc:sldChg chg="del">
        <pc:chgData name="Buck Woody" userId="4205aafe-f083-4d36-8b19-c9188dd9e34d" providerId="ADAL" clId="{D49765D2-C923-468D-B3B8-FAA425A52DD2}" dt="2019-10-18T11:12:15.587" v="677" actId="2696"/>
        <pc:sldMkLst>
          <pc:docMk/>
          <pc:sldMk cId="550155239" sldId="2076136583"/>
        </pc:sldMkLst>
      </pc:sldChg>
      <pc:sldChg chg="del">
        <pc:chgData name="Buck Woody" userId="4205aafe-f083-4d36-8b19-c9188dd9e34d" providerId="ADAL" clId="{D49765D2-C923-468D-B3B8-FAA425A52DD2}" dt="2019-10-18T10:56:44.089" v="503" actId="2696"/>
        <pc:sldMkLst>
          <pc:docMk/>
          <pc:sldMk cId="633096931" sldId="2076136583"/>
        </pc:sldMkLst>
      </pc:sldChg>
      <pc:sldChg chg="del">
        <pc:chgData name="Buck Woody" userId="4205aafe-f083-4d36-8b19-c9188dd9e34d" providerId="ADAL" clId="{D49765D2-C923-468D-B3B8-FAA425A52DD2}" dt="2019-10-18T10:56:44.877" v="510" actId="2696"/>
        <pc:sldMkLst>
          <pc:docMk/>
          <pc:sldMk cId="1460875703" sldId="2076136586"/>
        </pc:sldMkLst>
      </pc:sldChg>
      <pc:sldChg chg="del">
        <pc:chgData name="Buck Woody" userId="4205aafe-f083-4d36-8b19-c9188dd9e34d" providerId="ADAL" clId="{D49765D2-C923-468D-B3B8-FAA425A52DD2}" dt="2019-10-18T11:12:16.409" v="684" actId="2696"/>
        <pc:sldMkLst>
          <pc:docMk/>
          <pc:sldMk cId="3513165724" sldId="2076136586"/>
        </pc:sldMkLst>
      </pc:sldChg>
      <pc:sldChg chg="del">
        <pc:chgData name="Buck Woody" userId="4205aafe-f083-4d36-8b19-c9188dd9e34d" providerId="ADAL" clId="{D49765D2-C923-468D-B3B8-FAA425A52DD2}" dt="2019-10-18T10:56:45.238" v="519" actId="2696"/>
        <pc:sldMkLst>
          <pc:docMk/>
          <pc:sldMk cId="3188538501" sldId="2076136587"/>
        </pc:sldMkLst>
      </pc:sldChg>
      <pc:sldChg chg="del">
        <pc:chgData name="Buck Woody" userId="4205aafe-f083-4d36-8b19-c9188dd9e34d" providerId="ADAL" clId="{D49765D2-C923-468D-B3B8-FAA425A52DD2}" dt="2019-10-18T11:12:16.745" v="692" actId="2696"/>
        <pc:sldMkLst>
          <pc:docMk/>
          <pc:sldMk cId="4145469614" sldId="2076136587"/>
        </pc:sldMkLst>
      </pc:sldChg>
      <pc:sldChg chg="del">
        <pc:chgData name="Buck Woody" userId="4205aafe-f083-4d36-8b19-c9188dd9e34d" providerId="ADAL" clId="{D49765D2-C923-468D-B3B8-FAA425A52DD2}" dt="2019-10-18T11:12:16.945" v="697" actId="2696"/>
        <pc:sldMkLst>
          <pc:docMk/>
          <pc:sldMk cId="274328319" sldId="2076136588"/>
        </pc:sldMkLst>
      </pc:sldChg>
      <pc:sldChg chg="del">
        <pc:chgData name="Buck Woody" userId="4205aafe-f083-4d36-8b19-c9188dd9e34d" providerId="ADAL" clId="{D49765D2-C923-468D-B3B8-FAA425A52DD2}" dt="2019-10-18T10:56:45.441" v="524" actId="2696"/>
        <pc:sldMkLst>
          <pc:docMk/>
          <pc:sldMk cId="1329484434" sldId="2076136588"/>
        </pc:sldMkLst>
      </pc:sldChg>
      <pc:sldChg chg="del">
        <pc:chgData name="Buck Woody" userId="4205aafe-f083-4d36-8b19-c9188dd9e34d" providerId="ADAL" clId="{D49765D2-C923-468D-B3B8-FAA425A52DD2}" dt="2019-10-18T11:12:18.269" v="703" actId="2696"/>
        <pc:sldMkLst>
          <pc:docMk/>
          <pc:sldMk cId="781552329" sldId="2076136589"/>
        </pc:sldMkLst>
      </pc:sldChg>
      <pc:sldChg chg="del">
        <pc:chgData name="Buck Woody" userId="4205aafe-f083-4d36-8b19-c9188dd9e34d" providerId="ADAL" clId="{D49765D2-C923-468D-B3B8-FAA425A52DD2}" dt="2019-10-18T10:56:47.150" v="530" actId="2696"/>
        <pc:sldMkLst>
          <pc:docMk/>
          <pc:sldMk cId="3769715010" sldId="2076136589"/>
        </pc:sldMkLst>
      </pc:sldChg>
      <pc:sldChg chg="del">
        <pc:chgData name="Buck Woody" userId="4205aafe-f083-4d36-8b19-c9188dd9e34d" providerId="ADAL" clId="{D49765D2-C923-468D-B3B8-FAA425A52DD2}" dt="2019-10-18T11:12:18.710" v="706" actId="2696"/>
        <pc:sldMkLst>
          <pc:docMk/>
          <pc:sldMk cId="1169391328" sldId="2076136590"/>
        </pc:sldMkLst>
      </pc:sldChg>
      <pc:sldChg chg="del">
        <pc:chgData name="Buck Woody" userId="4205aafe-f083-4d36-8b19-c9188dd9e34d" providerId="ADAL" clId="{D49765D2-C923-468D-B3B8-FAA425A52DD2}" dt="2019-10-18T10:56:47.795" v="533" actId="2696"/>
        <pc:sldMkLst>
          <pc:docMk/>
          <pc:sldMk cId="2756040806" sldId="2076136590"/>
        </pc:sldMkLst>
      </pc:sldChg>
      <pc:sldChg chg="del">
        <pc:chgData name="Buck Woody" userId="4205aafe-f083-4d36-8b19-c9188dd9e34d" providerId="ADAL" clId="{D49765D2-C923-468D-B3B8-FAA425A52DD2}" dt="2019-10-18T11:12:18.946" v="709" actId="2696"/>
        <pc:sldMkLst>
          <pc:docMk/>
          <pc:sldMk cId="1313110421" sldId="2076136591"/>
        </pc:sldMkLst>
      </pc:sldChg>
      <pc:sldChg chg="del">
        <pc:chgData name="Buck Woody" userId="4205aafe-f083-4d36-8b19-c9188dd9e34d" providerId="ADAL" clId="{D49765D2-C923-468D-B3B8-FAA425A52DD2}" dt="2019-10-18T10:56:48.103" v="536" actId="2696"/>
        <pc:sldMkLst>
          <pc:docMk/>
          <pc:sldMk cId="1377583769" sldId="2076136591"/>
        </pc:sldMkLst>
      </pc:sldChg>
      <pc:sldChg chg="del">
        <pc:chgData name="Buck Woody" userId="4205aafe-f083-4d36-8b19-c9188dd9e34d" providerId="ADAL" clId="{D49765D2-C923-468D-B3B8-FAA425A52DD2}" dt="2019-10-18T10:56:48.796" v="542" actId="2696"/>
        <pc:sldMkLst>
          <pc:docMk/>
          <pc:sldMk cId="4166862913" sldId="2076136592"/>
        </pc:sldMkLst>
      </pc:sldChg>
      <pc:sldChg chg="del">
        <pc:chgData name="Buck Woody" userId="4205aafe-f083-4d36-8b19-c9188dd9e34d" providerId="ADAL" clId="{D49765D2-C923-468D-B3B8-FAA425A52DD2}" dt="2019-10-18T11:12:19.620" v="715" actId="2696"/>
        <pc:sldMkLst>
          <pc:docMk/>
          <pc:sldMk cId="4208789393" sldId="2076136592"/>
        </pc:sldMkLst>
      </pc:sldChg>
      <pc:sldChg chg="del">
        <pc:chgData name="Buck Woody" userId="4205aafe-f083-4d36-8b19-c9188dd9e34d" providerId="ADAL" clId="{D49765D2-C923-468D-B3B8-FAA425A52DD2}" dt="2019-10-18T10:56:49.877" v="561" actId="2696"/>
        <pc:sldMkLst>
          <pc:docMk/>
          <pc:sldMk cId="699630055" sldId="2076136593"/>
        </pc:sldMkLst>
      </pc:sldChg>
      <pc:sldChg chg="del">
        <pc:chgData name="Buck Woody" userId="4205aafe-f083-4d36-8b19-c9188dd9e34d" providerId="ADAL" clId="{D49765D2-C923-468D-B3B8-FAA425A52DD2}" dt="2019-10-18T11:12:20.836" v="734" actId="2696"/>
        <pc:sldMkLst>
          <pc:docMk/>
          <pc:sldMk cId="3723868571" sldId="2076136593"/>
        </pc:sldMkLst>
      </pc:sldChg>
      <pc:sldChg chg="del">
        <pc:chgData name="Buck Woody" userId="4205aafe-f083-4d36-8b19-c9188dd9e34d" providerId="ADAL" clId="{D49765D2-C923-468D-B3B8-FAA425A52DD2}" dt="2019-10-18T10:56:51.601" v="583" actId="2696"/>
        <pc:sldMkLst>
          <pc:docMk/>
          <pc:sldMk cId="1157046537" sldId="2076136594"/>
        </pc:sldMkLst>
      </pc:sldChg>
      <pc:sldChg chg="del">
        <pc:chgData name="Buck Woody" userId="4205aafe-f083-4d36-8b19-c9188dd9e34d" providerId="ADAL" clId="{D49765D2-C923-468D-B3B8-FAA425A52DD2}" dt="2019-10-18T11:12:22.713" v="756" actId="2696"/>
        <pc:sldMkLst>
          <pc:docMk/>
          <pc:sldMk cId="4272088457" sldId="2076136594"/>
        </pc:sldMkLst>
      </pc:sldChg>
      <pc:sldChg chg="del">
        <pc:chgData name="Buck Woody" userId="4205aafe-f083-4d36-8b19-c9188dd9e34d" providerId="ADAL" clId="{D49765D2-C923-468D-B3B8-FAA425A52DD2}" dt="2019-10-18T11:12:16.374" v="683" actId="2696"/>
        <pc:sldMkLst>
          <pc:docMk/>
          <pc:sldMk cId="1295520730" sldId="2076136595"/>
        </pc:sldMkLst>
      </pc:sldChg>
      <pc:sldChg chg="del">
        <pc:chgData name="Buck Woody" userId="4205aafe-f083-4d36-8b19-c9188dd9e34d" providerId="ADAL" clId="{D49765D2-C923-468D-B3B8-FAA425A52DD2}" dt="2019-10-18T10:56:44.845" v="509" actId="2696"/>
        <pc:sldMkLst>
          <pc:docMk/>
          <pc:sldMk cId="3377041432" sldId="2076136595"/>
        </pc:sldMkLst>
      </pc:sldChg>
      <pc:sldChg chg="del">
        <pc:chgData name="Buck Woody" userId="4205aafe-f083-4d36-8b19-c9188dd9e34d" providerId="ADAL" clId="{D49765D2-C923-468D-B3B8-FAA425A52DD2}" dt="2019-10-18T11:12:57.094" v="757" actId="2696"/>
        <pc:sldMkLst>
          <pc:docMk/>
          <pc:sldMk cId="2708493332" sldId="2076136596"/>
        </pc:sldMkLst>
      </pc:sldChg>
      <pc:sldChg chg="del">
        <pc:chgData name="Buck Woody" userId="4205aafe-f083-4d36-8b19-c9188dd9e34d" providerId="ADAL" clId="{D49765D2-C923-468D-B3B8-FAA425A52DD2}" dt="2019-10-18T11:12:13.330" v="649" actId="2696"/>
        <pc:sldMkLst>
          <pc:docMk/>
          <pc:sldMk cId="234880967" sldId="2076136597"/>
        </pc:sldMkLst>
      </pc:sldChg>
      <pc:sldChg chg="del">
        <pc:chgData name="Buck Woody" userId="4205aafe-f083-4d36-8b19-c9188dd9e34d" providerId="ADAL" clId="{D49765D2-C923-468D-B3B8-FAA425A52DD2}" dt="2019-10-18T10:56:42" v="468" actId="2696"/>
        <pc:sldMkLst>
          <pc:docMk/>
          <pc:sldMk cId="659326318" sldId="2076136597"/>
        </pc:sldMkLst>
      </pc:sldChg>
      <pc:sldChg chg="del">
        <pc:chgData name="Buck Woody" userId="4205aafe-f083-4d36-8b19-c9188dd9e34d" providerId="ADAL" clId="{D49765D2-C923-468D-B3B8-FAA425A52DD2}" dt="2019-10-18T10:56:42.467" v="474" actId="2696"/>
        <pc:sldMkLst>
          <pc:docMk/>
          <pc:sldMk cId="2721830394" sldId="2076136598"/>
        </pc:sldMkLst>
      </pc:sldChg>
      <pc:sldChg chg="del">
        <pc:chgData name="Buck Woody" userId="4205aafe-f083-4d36-8b19-c9188dd9e34d" providerId="ADAL" clId="{D49765D2-C923-468D-B3B8-FAA425A52DD2}" dt="2019-10-18T11:12:13.764" v="655" actId="2696"/>
        <pc:sldMkLst>
          <pc:docMk/>
          <pc:sldMk cId="4042393977" sldId="2076136598"/>
        </pc:sldMkLst>
      </pc:sldChg>
      <pc:sldChg chg="modSp add ord">
        <pc:chgData name="Buck Woody" userId="4205aafe-f083-4d36-8b19-c9188dd9e34d" providerId="ADAL" clId="{D49765D2-C923-468D-B3B8-FAA425A52DD2}" dt="2019-10-18T10:57:18.945" v="584"/>
        <pc:sldMkLst>
          <pc:docMk/>
          <pc:sldMk cId="3394497471" sldId="2076136599"/>
        </pc:sldMkLst>
        <pc:spChg chg="mod">
          <ac:chgData name="Buck Woody" userId="4205aafe-f083-4d36-8b19-c9188dd9e34d" providerId="ADAL" clId="{D49765D2-C923-468D-B3B8-FAA425A52DD2}" dt="2019-10-18T10:53:42.441" v="356"/>
          <ac:spMkLst>
            <pc:docMk/>
            <pc:sldMk cId="3394497471" sldId="2076136599"/>
            <ac:spMk id="3" creationId="{B0262133-1640-4594-AA51-D8DC2F6695C7}"/>
          </ac:spMkLst>
        </pc:spChg>
      </pc:sldChg>
      <pc:sldChg chg="modSp add ord">
        <pc:chgData name="Buck Woody" userId="4205aafe-f083-4d36-8b19-c9188dd9e34d" providerId="ADAL" clId="{D49765D2-C923-468D-B3B8-FAA425A52DD2}" dt="2019-10-18T10:57:47.058" v="587"/>
        <pc:sldMkLst>
          <pc:docMk/>
          <pc:sldMk cId="582170145" sldId="2076136600"/>
        </pc:sldMkLst>
        <pc:spChg chg="mod">
          <ac:chgData name="Buck Woody" userId="4205aafe-f083-4d36-8b19-c9188dd9e34d" providerId="ADAL" clId="{D49765D2-C923-468D-B3B8-FAA425A52DD2}" dt="2019-10-18T10:54:02.454" v="402" actId="14100"/>
          <ac:spMkLst>
            <pc:docMk/>
            <pc:sldMk cId="582170145" sldId="2076136600"/>
            <ac:spMk id="3" creationId="{B0262133-1640-4594-AA51-D8DC2F6695C7}"/>
          </ac:spMkLst>
        </pc:spChg>
      </pc:sldChg>
      <pc:sldChg chg="modSp add ord">
        <pc:chgData name="Buck Woody" userId="4205aafe-f083-4d36-8b19-c9188dd9e34d" providerId="ADAL" clId="{D49765D2-C923-468D-B3B8-FAA425A52DD2}" dt="2019-10-18T10:57:51.647" v="588"/>
        <pc:sldMkLst>
          <pc:docMk/>
          <pc:sldMk cId="791721870" sldId="2076136601"/>
        </pc:sldMkLst>
        <pc:spChg chg="mod">
          <ac:chgData name="Buck Woody" userId="4205aafe-f083-4d36-8b19-c9188dd9e34d" providerId="ADAL" clId="{D49765D2-C923-468D-B3B8-FAA425A52DD2}" dt="2019-10-18T10:53:23.677" v="355" actId="20577"/>
          <ac:spMkLst>
            <pc:docMk/>
            <pc:sldMk cId="791721870" sldId="2076136601"/>
            <ac:spMk id="3" creationId="{B0262133-1640-4594-AA51-D8DC2F6695C7}"/>
          </ac:spMkLst>
        </pc:spChg>
      </pc:sldChg>
      <pc:sldChg chg="modSp add ord">
        <pc:chgData name="Buck Woody" userId="4205aafe-f083-4d36-8b19-c9188dd9e34d" providerId="ADAL" clId="{D49765D2-C923-468D-B3B8-FAA425A52DD2}" dt="2019-10-18T10:57:34.650" v="586"/>
        <pc:sldMkLst>
          <pc:docMk/>
          <pc:sldMk cId="810927826" sldId="2076136602"/>
        </pc:sldMkLst>
        <pc:spChg chg="mod">
          <ac:chgData name="Buck Woody" userId="4205aafe-f083-4d36-8b19-c9188dd9e34d" providerId="ADAL" clId="{D49765D2-C923-468D-B3B8-FAA425A52DD2}" dt="2019-10-18T10:54:21.476" v="434" actId="20577"/>
          <ac:spMkLst>
            <pc:docMk/>
            <pc:sldMk cId="810927826" sldId="2076136602"/>
            <ac:spMk id="3" creationId="{B0262133-1640-4594-AA51-D8DC2F6695C7}"/>
          </ac:spMkLst>
        </pc:spChg>
      </pc:sldChg>
      <pc:sldChg chg="modSp add">
        <pc:chgData name="Buck Woody" userId="4205aafe-f083-4d36-8b19-c9188dd9e34d" providerId="ADAL" clId="{D49765D2-C923-468D-B3B8-FAA425A52DD2}" dt="2019-10-18T10:58:25.483" v="601" actId="20577"/>
        <pc:sldMkLst>
          <pc:docMk/>
          <pc:sldMk cId="1106878878" sldId="2076136603"/>
        </pc:sldMkLst>
        <pc:spChg chg="mod">
          <ac:chgData name="Buck Woody" userId="4205aafe-f083-4d36-8b19-c9188dd9e34d" providerId="ADAL" clId="{D49765D2-C923-468D-B3B8-FAA425A52DD2}" dt="2019-10-18T10:58:25.483" v="601" actId="20577"/>
          <ac:spMkLst>
            <pc:docMk/>
            <pc:sldMk cId="1106878878" sldId="2076136603"/>
            <ac:spMk id="3" creationId="{B0262133-1640-4594-AA51-D8DC2F6695C7}"/>
          </ac:spMkLst>
        </pc:spChg>
      </pc:sldChg>
      <pc:sldChg chg="modSp ord addCm">
        <pc:chgData name="Buck Woody" userId="4205aafe-f083-4d36-8b19-c9188dd9e34d" providerId="ADAL" clId="{D49765D2-C923-468D-B3B8-FAA425A52DD2}" dt="2019-10-18T11:34:44.343" v="1448" actId="20577"/>
        <pc:sldMkLst>
          <pc:docMk/>
          <pc:sldMk cId="253122631" sldId="2076136615"/>
        </pc:sldMkLst>
        <pc:spChg chg="mod">
          <ac:chgData name="Buck Woody" userId="4205aafe-f083-4d36-8b19-c9188dd9e34d" providerId="ADAL" clId="{D49765D2-C923-468D-B3B8-FAA425A52DD2}" dt="2019-10-18T11:28:40.008" v="1303" actId="14100"/>
          <ac:spMkLst>
            <pc:docMk/>
            <pc:sldMk cId="253122631" sldId="2076136615"/>
            <ac:spMk id="6" creationId="{9CEDAFEF-52FC-4298-AA6D-34F432BF21B8}"/>
          </ac:spMkLst>
        </pc:spChg>
        <pc:spChg chg="mod">
          <ac:chgData name="Buck Woody" userId="4205aafe-f083-4d36-8b19-c9188dd9e34d" providerId="ADAL" clId="{D49765D2-C923-468D-B3B8-FAA425A52DD2}" dt="2019-10-18T11:34:44.343" v="1448" actId="20577"/>
          <ac:spMkLst>
            <pc:docMk/>
            <pc:sldMk cId="253122631" sldId="2076136615"/>
            <ac:spMk id="8" creationId="{A8A16B55-5F40-4A93-9192-3E7F5357748E}"/>
          </ac:spMkLst>
        </pc:spChg>
      </pc:sldChg>
      <pc:sldChg chg="addSp delSp modSp add del">
        <pc:chgData name="Buck Woody" userId="4205aafe-f083-4d36-8b19-c9188dd9e34d" providerId="ADAL" clId="{D49765D2-C923-468D-B3B8-FAA425A52DD2}" dt="2019-10-18T11:23:09.942" v="1184" actId="2696"/>
        <pc:sldMkLst>
          <pc:docMk/>
          <pc:sldMk cId="3088545361" sldId="2076136615"/>
        </pc:sldMkLst>
        <pc:spChg chg="del">
          <ac:chgData name="Buck Woody" userId="4205aafe-f083-4d36-8b19-c9188dd9e34d" providerId="ADAL" clId="{D49765D2-C923-468D-B3B8-FAA425A52DD2}" dt="2019-10-18T11:14:30.458" v="793"/>
          <ac:spMkLst>
            <pc:docMk/>
            <pc:sldMk cId="3088545361" sldId="2076136615"/>
            <ac:spMk id="2" creationId="{08AB2AEA-AC93-4CD5-8BB0-BF0B5A94E787}"/>
          </ac:spMkLst>
        </pc:spChg>
        <pc:spChg chg="del">
          <ac:chgData name="Buck Woody" userId="4205aafe-f083-4d36-8b19-c9188dd9e34d" providerId="ADAL" clId="{D49765D2-C923-468D-B3B8-FAA425A52DD2}" dt="2019-10-18T11:14:30.458" v="793"/>
          <ac:spMkLst>
            <pc:docMk/>
            <pc:sldMk cId="3088545361" sldId="2076136615"/>
            <ac:spMk id="3" creationId="{C7E89436-80E5-449C-B587-5559EE2D4423}"/>
          </ac:spMkLst>
        </pc:spChg>
        <pc:spChg chg="del">
          <ac:chgData name="Buck Woody" userId="4205aafe-f083-4d36-8b19-c9188dd9e34d" providerId="ADAL" clId="{D49765D2-C923-468D-B3B8-FAA425A52DD2}" dt="2019-10-18T11:14:30.458" v="793"/>
          <ac:spMkLst>
            <pc:docMk/>
            <pc:sldMk cId="3088545361" sldId="2076136615"/>
            <ac:spMk id="4" creationId="{72C3CBD1-F42D-42EA-A09B-C3A78C7388D2}"/>
          </ac:spMkLst>
        </pc:spChg>
        <pc:spChg chg="add del mod">
          <ac:chgData name="Buck Woody" userId="4205aafe-f083-4d36-8b19-c9188dd9e34d" providerId="ADAL" clId="{D49765D2-C923-468D-B3B8-FAA425A52DD2}" dt="2019-10-18T11:14:52.934" v="804" actId="478"/>
          <ac:spMkLst>
            <pc:docMk/>
            <pc:sldMk cId="3088545361" sldId="2076136615"/>
            <ac:spMk id="5" creationId="{9DE8C29D-8F06-4D71-B69F-8F45345CED39}"/>
          </ac:spMkLst>
        </pc:spChg>
        <pc:spChg chg="add mod">
          <ac:chgData name="Buck Woody" userId="4205aafe-f083-4d36-8b19-c9188dd9e34d" providerId="ADAL" clId="{D49765D2-C923-468D-B3B8-FAA425A52DD2}" dt="2019-10-18T11:21:54.271" v="1178" actId="14100"/>
          <ac:spMkLst>
            <pc:docMk/>
            <pc:sldMk cId="3088545361" sldId="2076136615"/>
            <ac:spMk id="6" creationId="{9CEDAFEF-52FC-4298-AA6D-34F432BF21B8}"/>
          </ac:spMkLst>
        </pc:spChg>
        <pc:spChg chg="add del mod">
          <ac:chgData name="Buck Woody" userId="4205aafe-f083-4d36-8b19-c9188dd9e34d" providerId="ADAL" clId="{D49765D2-C923-468D-B3B8-FAA425A52DD2}" dt="2019-10-18T11:17:10.043" v="930" actId="478"/>
          <ac:spMkLst>
            <pc:docMk/>
            <pc:sldMk cId="3088545361" sldId="2076136615"/>
            <ac:spMk id="7" creationId="{634CFB16-E178-45DF-A48F-0BEB0E2299C3}"/>
          </ac:spMkLst>
        </pc:spChg>
        <pc:spChg chg="add mod">
          <ac:chgData name="Buck Woody" userId="4205aafe-f083-4d36-8b19-c9188dd9e34d" providerId="ADAL" clId="{D49765D2-C923-468D-B3B8-FAA425A52DD2}" dt="2019-10-18T11:22:50.660" v="1183" actId="108"/>
          <ac:spMkLst>
            <pc:docMk/>
            <pc:sldMk cId="3088545361" sldId="2076136615"/>
            <ac:spMk id="8" creationId="{A8A16B55-5F40-4A93-9192-3E7F5357748E}"/>
          </ac:spMkLst>
        </pc:spChg>
        <pc:spChg chg="add del mod">
          <ac:chgData name="Buck Woody" userId="4205aafe-f083-4d36-8b19-c9188dd9e34d" providerId="ADAL" clId="{D49765D2-C923-468D-B3B8-FAA425A52DD2}" dt="2019-10-18T11:17:14.163" v="931" actId="478"/>
          <ac:spMkLst>
            <pc:docMk/>
            <pc:sldMk cId="3088545361" sldId="2076136615"/>
            <ac:spMk id="10" creationId="{EE3DD957-F19A-4E96-A162-D93A1963F958}"/>
          </ac:spMkLst>
        </pc:spChg>
      </pc:sldChg>
      <pc:sldMasterChg chg="delSldLayout">
        <pc:chgData name="Buck Woody" userId="4205aafe-f083-4d36-8b19-c9188dd9e34d" providerId="ADAL" clId="{D49765D2-C923-468D-B3B8-FAA425A52DD2}" dt="2019-10-18T11:12:22.040" v="745" actId="2696"/>
        <pc:sldMasterMkLst>
          <pc:docMk/>
          <pc:sldMasterMk cId="4137626204" sldId="2147484671"/>
        </pc:sldMasterMkLst>
        <pc:sldLayoutChg chg="del">
          <pc:chgData name="Buck Woody" userId="4205aafe-f083-4d36-8b19-c9188dd9e34d" providerId="ADAL" clId="{D49765D2-C923-468D-B3B8-FAA425A52DD2}" dt="2019-10-18T10:56:41.729" v="463" actId="2696"/>
          <pc:sldLayoutMkLst>
            <pc:docMk/>
            <pc:sldMasterMk cId="4137626204" sldId="2147484671"/>
            <pc:sldLayoutMk cId="119021881" sldId="2147484729"/>
          </pc:sldLayoutMkLst>
        </pc:sldLayoutChg>
        <pc:sldLayoutChg chg="del">
          <pc:chgData name="Buck Woody" userId="4205aafe-f083-4d36-8b19-c9188dd9e34d" providerId="ADAL" clId="{D49765D2-C923-468D-B3B8-FAA425A52DD2}" dt="2019-10-18T10:56:43.551" v="498" actId="2696"/>
          <pc:sldLayoutMkLst>
            <pc:docMk/>
            <pc:sldMasterMk cId="4137626204" sldId="2147484671"/>
            <pc:sldLayoutMk cId="903777366" sldId="2147484735"/>
          </pc:sldLayoutMkLst>
        </pc:sldLayoutChg>
        <pc:sldLayoutChg chg="del">
          <pc:chgData name="Buck Woody" userId="4205aafe-f083-4d36-8b19-c9188dd9e34d" providerId="ADAL" clId="{D49765D2-C923-468D-B3B8-FAA425A52DD2}" dt="2019-10-18T10:56:45.012" v="513" actId="2696"/>
          <pc:sldLayoutMkLst>
            <pc:docMk/>
            <pc:sldMasterMk cId="4137626204" sldId="2147484671"/>
            <pc:sldLayoutMk cId="3017812829" sldId="2147484736"/>
          </pc:sldLayoutMkLst>
        </pc:sldLayoutChg>
        <pc:sldLayoutChg chg="del">
          <pc:chgData name="Buck Woody" userId="4205aafe-f083-4d36-8b19-c9188dd9e34d" providerId="ADAL" clId="{D49765D2-C923-468D-B3B8-FAA425A52DD2}" dt="2019-10-18T10:56:45.167" v="518" actId="2696"/>
          <pc:sldLayoutMkLst>
            <pc:docMk/>
            <pc:sldMasterMk cId="4137626204" sldId="2147484671"/>
            <pc:sldLayoutMk cId="3025556193" sldId="2147484737"/>
          </pc:sldLayoutMkLst>
        </pc:sldLayoutChg>
        <pc:sldLayoutChg chg="del">
          <pc:chgData name="Buck Woody" userId="4205aafe-f083-4d36-8b19-c9188dd9e34d" providerId="ADAL" clId="{D49765D2-C923-468D-B3B8-FAA425A52DD2}" dt="2019-10-18T10:56:45.128" v="516" actId="2696"/>
          <pc:sldLayoutMkLst>
            <pc:docMk/>
            <pc:sldMasterMk cId="4137626204" sldId="2147484671"/>
            <pc:sldLayoutMk cId="349301036" sldId="2147484738"/>
          </pc:sldLayoutMkLst>
        </pc:sldLayoutChg>
        <pc:sldLayoutChg chg="del">
          <pc:chgData name="Buck Woody" userId="4205aafe-f083-4d36-8b19-c9188dd9e34d" providerId="ADAL" clId="{D49765D2-C923-468D-B3B8-FAA425A52DD2}" dt="2019-10-18T10:56:48.651" v="541" actId="2696"/>
          <pc:sldLayoutMkLst>
            <pc:docMk/>
            <pc:sldMasterMk cId="4137626204" sldId="2147484671"/>
            <pc:sldLayoutMk cId="3321511651" sldId="2147484739"/>
          </pc:sldLayoutMkLst>
        </pc:sldLayoutChg>
        <pc:sldLayoutChg chg="del">
          <pc:chgData name="Buck Woody" userId="4205aafe-f083-4d36-8b19-c9188dd9e34d" providerId="ADAL" clId="{D49765D2-C923-468D-B3B8-FAA425A52DD2}" dt="2019-10-18T10:56:48.849" v="544" actId="2696"/>
          <pc:sldLayoutMkLst>
            <pc:docMk/>
            <pc:sldMasterMk cId="4137626204" sldId="2147484671"/>
            <pc:sldLayoutMk cId="2904560661" sldId="2147484740"/>
          </pc:sldLayoutMkLst>
        </pc:sldLayoutChg>
        <pc:sldLayoutChg chg="del">
          <pc:chgData name="Buck Woody" userId="4205aafe-f083-4d36-8b19-c9188dd9e34d" providerId="ADAL" clId="{D49765D2-C923-468D-B3B8-FAA425A52DD2}" dt="2019-10-18T10:56:51.056" v="572" actId="2696"/>
          <pc:sldLayoutMkLst>
            <pc:docMk/>
            <pc:sldMasterMk cId="4137626204" sldId="2147484671"/>
            <pc:sldLayoutMk cId="1650324356" sldId="2147484741"/>
          </pc:sldLayoutMkLst>
        </pc:sldLayoutChg>
        <pc:sldLayoutChg chg="del">
          <pc:chgData name="Buck Woody" userId="4205aafe-f083-4d36-8b19-c9188dd9e34d" providerId="ADAL" clId="{D49765D2-C923-468D-B3B8-FAA425A52DD2}" dt="2019-10-18T10:56:49.534" v="552" actId="2696"/>
          <pc:sldLayoutMkLst>
            <pc:docMk/>
            <pc:sldMasterMk cId="4137626204" sldId="2147484671"/>
            <pc:sldLayoutMk cId="2878014290" sldId="2147484742"/>
          </pc:sldLayoutMkLst>
        </pc:sldLayoutChg>
        <pc:sldLayoutChg chg="del">
          <pc:chgData name="Buck Woody" userId="4205aafe-f083-4d36-8b19-c9188dd9e34d" providerId="ADAL" clId="{D49765D2-C923-468D-B3B8-FAA425A52DD2}" dt="2019-10-18T10:56:50.400" v="566" actId="2696"/>
          <pc:sldLayoutMkLst>
            <pc:docMk/>
            <pc:sldMasterMk cId="4137626204" sldId="2147484671"/>
            <pc:sldLayoutMk cId="2046800842" sldId="2147484743"/>
          </pc:sldLayoutMkLst>
        </pc:sldLayoutChg>
        <pc:sldLayoutChg chg="del">
          <pc:chgData name="Buck Woody" userId="4205aafe-f083-4d36-8b19-c9188dd9e34d" providerId="ADAL" clId="{D49765D2-C923-468D-B3B8-FAA425A52DD2}" dt="2019-10-18T10:56:50.613" v="568" actId="2696"/>
          <pc:sldLayoutMkLst>
            <pc:docMk/>
            <pc:sldMasterMk cId="4137626204" sldId="2147484671"/>
            <pc:sldLayoutMk cId="1401412712" sldId="2147484744"/>
          </pc:sldLayoutMkLst>
        </pc:sldLayoutChg>
        <pc:sldLayoutChg chg="del">
          <pc:chgData name="Buck Woody" userId="4205aafe-f083-4d36-8b19-c9188dd9e34d" providerId="ADAL" clId="{D49765D2-C923-468D-B3B8-FAA425A52DD2}" dt="2019-10-18T10:56:44.800" v="508" actId="2696"/>
          <pc:sldLayoutMkLst>
            <pc:docMk/>
            <pc:sldMasterMk cId="4137626204" sldId="2147484671"/>
            <pc:sldLayoutMk cId="2364217741" sldId="2147484794"/>
          </pc:sldLayoutMkLst>
        </pc:sldLayoutChg>
        <pc:sldLayoutChg chg="del">
          <pc:chgData name="Buck Woody" userId="4205aafe-f083-4d36-8b19-c9188dd9e34d" providerId="ADAL" clId="{D49765D2-C923-468D-B3B8-FAA425A52DD2}" dt="2019-10-18T10:56:45.318" v="521" actId="2696"/>
          <pc:sldLayoutMkLst>
            <pc:docMk/>
            <pc:sldMasterMk cId="4137626204" sldId="2147484671"/>
            <pc:sldLayoutMk cId="1007472064" sldId="2147484795"/>
          </pc:sldLayoutMkLst>
        </pc:sldLayoutChg>
        <pc:sldLayoutChg chg="del">
          <pc:chgData name="Buck Woody" userId="4205aafe-f083-4d36-8b19-c9188dd9e34d" providerId="ADAL" clId="{D49765D2-C923-468D-B3B8-FAA425A52DD2}" dt="2019-10-18T11:12:12.942" v="644" actId="2696"/>
          <pc:sldLayoutMkLst>
            <pc:docMk/>
            <pc:sldMasterMk cId="4137626204" sldId="2147484671"/>
            <pc:sldLayoutMk cId="3558785485" sldId="2147484795"/>
          </pc:sldLayoutMkLst>
        </pc:sldLayoutChg>
        <pc:sldLayoutChg chg="del">
          <pc:chgData name="Buck Woody" userId="4205aafe-f083-4d36-8b19-c9188dd9e34d" providerId="ADAL" clId="{D49765D2-C923-468D-B3B8-FAA425A52DD2}" dt="2019-10-18T10:56:45.357" v="523" actId="2696"/>
          <pc:sldLayoutMkLst>
            <pc:docMk/>
            <pc:sldMasterMk cId="4137626204" sldId="2147484671"/>
            <pc:sldLayoutMk cId="1623608286" sldId="2147484796"/>
          </pc:sldLayoutMkLst>
        </pc:sldLayoutChg>
        <pc:sldLayoutChg chg="del">
          <pc:chgData name="Buck Woody" userId="4205aafe-f083-4d36-8b19-c9188dd9e34d" providerId="ADAL" clId="{D49765D2-C923-468D-B3B8-FAA425A52DD2}" dt="2019-10-18T11:12:15.033" v="672" actId="2696"/>
          <pc:sldLayoutMkLst>
            <pc:docMk/>
            <pc:sldMasterMk cId="4137626204" sldId="2147484671"/>
            <pc:sldLayoutMk cId="4257843966" sldId="2147484805"/>
          </pc:sldLayoutMkLst>
        </pc:sldLayoutChg>
        <pc:sldLayoutChg chg="del">
          <pc:chgData name="Buck Woody" userId="4205aafe-f083-4d36-8b19-c9188dd9e34d" providerId="ADAL" clId="{D49765D2-C923-468D-B3B8-FAA425A52DD2}" dt="2019-10-18T11:12:22.040" v="745" actId="2696"/>
          <pc:sldLayoutMkLst>
            <pc:docMk/>
            <pc:sldMasterMk cId="4137626204" sldId="2147484671"/>
            <pc:sldLayoutMk cId="116391429" sldId="2147484806"/>
          </pc:sldLayoutMkLst>
        </pc:sldLayoutChg>
        <pc:sldLayoutChg chg="del">
          <pc:chgData name="Buck Woody" userId="4205aafe-f083-4d36-8b19-c9188dd9e34d" providerId="ADAL" clId="{D49765D2-C923-468D-B3B8-FAA425A52DD2}" dt="2019-10-18T11:12:16.341" v="682" actId="2696"/>
          <pc:sldLayoutMkLst>
            <pc:docMk/>
            <pc:sldMasterMk cId="4137626204" sldId="2147484671"/>
            <pc:sldLayoutMk cId="306288228" sldId="2147484807"/>
          </pc:sldLayoutMkLst>
        </pc:sldLayoutChg>
        <pc:sldLayoutChg chg="del">
          <pc:chgData name="Buck Woody" userId="4205aafe-f083-4d36-8b19-c9188dd9e34d" providerId="ADAL" clId="{D49765D2-C923-468D-B3B8-FAA425A52DD2}" dt="2019-10-18T11:12:16.548" v="687" actId="2696"/>
          <pc:sldLayoutMkLst>
            <pc:docMk/>
            <pc:sldMasterMk cId="4137626204" sldId="2147484671"/>
            <pc:sldLayoutMk cId="622059746" sldId="2147484808"/>
          </pc:sldLayoutMkLst>
        </pc:sldLayoutChg>
        <pc:sldLayoutChg chg="del">
          <pc:chgData name="Buck Woody" userId="4205aafe-f083-4d36-8b19-c9188dd9e34d" providerId="ADAL" clId="{D49765D2-C923-468D-B3B8-FAA425A52DD2}" dt="2019-10-18T11:12:16.655" v="690" actId="2696"/>
          <pc:sldLayoutMkLst>
            <pc:docMk/>
            <pc:sldMasterMk cId="4137626204" sldId="2147484671"/>
            <pc:sldLayoutMk cId="1388842155" sldId="2147484809"/>
          </pc:sldLayoutMkLst>
        </pc:sldLayoutChg>
        <pc:sldLayoutChg chg="del">
          <pc:chgData name="Buck Woody" userId="4205aafe-f083-4d36-8b19-c9188dd9e34d" providerId="ADAL" clId="{D49765D2-C923-468D-B3B8-FAA425A52DD2}" dt="2019-10-18T11:12:16.811" v="694" actId="2696"/>
          <pc:sldLayoutMkLst>
            <pc:docMk/>
            <pc:sldMasterMk cId="4137626204" sldId="2147484671"/>
            <pc:sldLayoutMk cId="3271961619" sldId="2147484810"/>
          </pc:sldLayoutMkLst>
        </pc:sldLayoutChg>
        <pc:sldLayoutChg chg="del">
          <pc:chgData name="Buck Woody" userId="4205aafe-f083-4d36-8b19-c9188dd9e34d" providerId="ADAL" clId="{D49765D2-C923-468D-B3B8-FAA425A52DD2}" dt="2019-10-18T11:12:16.860" v="696" actId="2696"/>
          <pc:sldLayoutMkLst>
            <pc:docMk/>
            <pc:sldMasterMk cId="4137626204" sldId="2147484671"/>
            <pc:sldLayoutMk cId="731120926" sldId="2147484811"/>
          </pc:sldLayoutMkLst>
        </pc:sldLayoutChg>
        <pc:sldLayoutChg chg="del">
          <pc:chgData name="Buck Woody" userId="4205aafe-f083-4d36-8b19-c9188dd9e34d" providerId="ADAL" clId="{D49765D2-C923-468D-B3B8-FAA425A52DD2}" dt="2019-10-18T11:12:19.503" v="714" actId="2696"/>
          <pc:sldLayoutMkLst>
            <pc:docMk/>
            <pc:sldMasterMk cId="4137626204" sldId="2147484671"/>
            <pc:sldLayoutMk cId="3799201054" sldId="2147484812"/>
          </pc:sldLayoutMkLst>
        </pc:sldLayoutChg>
        <pc:sldLayoutChg chg="del">
          <pc:chgData name="Buck Woody" userId="4205aafe-f083-4d36-8b19-c9188dd9e34d" providerId="ADAL" clId="{D49765D2-C923-468D-B3B8-FAA425A52DD2}" dt="2019-10-18T11:12:19.678" v="717" actId="2696"/>
          <pc:sldLayoutMkLst>
            <pc:docMk/>
            <pc:sldMasterMk cId="4137626204" sldId="2147484671"/>
            <pc:sldLayoutMk cId="928490429" sldId="2147484813"/>
          </pc:sldLayoutMkLst>
        </pc:sldLayoutChg>
        <pc:sldLayoutChg chg="del">
          <pc:chgData name="Buck Woody" userId="4205aafe-f083-4d36-8b19-c9188dd9e34d" providerId="ADAL" clId="{D49765D2-C923-468D-B3B8-FAA425A52DD2}" dt="2019-10-18T11:12:20.512" v="725" actId="2696"/>
          <pc:sldLayoutMkLst>
            <pc:docMk/>
            <pc:sldMasterMk cId="4137626204" sldId="2147484671"/>
            <pc:sldLayoutMk cId="991454443" sldId="2147484814"/>
          </pc:sldLayoutMkLst>
        </pc:sldLayoutChg>
        <pc:sldLayoutChg chg="del">
          <pc:chgData name="Buck Woody" userId="4205aafe-f083-4d36-8b19-c9188dd9e34d" providerId="ADAL" clId="{D49765D2-C923-468D-B3B8-FAA425A52DD2}" dt="2019-10-18T11:12:21.364" v="739" actId="2696"/>
          <pc:sldLayoutMkLst>
            <pc:docMk/>
            <pc:sldMasterMk cId="4137626204" sldId="2147484671"/>
            <pc:sldLayoutMk cId="3431108973" sldId="2147484815"/>
          </pc:sldLayoutMkLst>
        </pc:sldLayoutChg>
        <pc:sldLayoutChg chg="del">
          <pc:chgData name="Buck Woody" userId="4205aafe-f083-4d36-8b19-c9188dd9e34d" providerId="ADAL" clId="{D49765D2-C923-468D-B3B8-FAA425A52DD2}" dt="2019-10-18T11:12:21.590" v="741" actId="2696"/>
          <pc:sldLayoutMkLst>
            <pc:docMk/>
            <pc:sldMasterMk cId="4137626204" sldId="2147484671"/>
            <pc:sldLayoutMk cId="2120826768" sldId="2147484816"/>
          </pc:sldLayoutMkLst>
        </pc:sldLayoutChg>
      </pc:sldMasterChg>
      <pc:sldMasterChg chg="delSldLayout">
        <pc:chgData name="Buck Woody" userId="4205aafe-f083-4d36-8b19-c9188dd9e34d" providerId="ADAL" clId="{D49765D2-C923-468D-B3B8-FAA425A52DD2}" dt="2019-10-18T11:12:14.314" v="665" actId="2696"/>
        <pc:sldMasterMkLst>
          <pc:docMk/>
          <pc:sldMasterMk cId="250746373" sldId="2147484796"/>
        </pc:sldMasterMkLst>
        <pc:sldLayoutChg chg="del">
          <pc:chgData name="Buck Woody" userId="4205aafe-f083-4d36-8b19-c9188dd9e34d" providerId="ADAL" clId="{D49765D2-C923-468D-B3B8-FAA425A52DD2}" dt="2019-10-18T11:12:14.314" v="665" actId="2696"/>
          <pc:sldLayoutMkLst>
            <pc:docMk/>
            <pc:sldMasterMk cId="250746373" sldId="2147484796"/>
            <pc:sldLayoutMk cId="1443770303" sldId="2147484802"/>
          </pc:sldLayoutMkLst>
        </pc:sldLayoutChg>
        <pc:sldLayoutChg chg="del">
          <pc:chgData name="Buck Woody" userId="4205aafe-f083-4d36-8b19-c9188dd9e34d" providerId="ADAL" clId="{D49765D2-C923-468D-B3B8-FAA425A52DD2}" dt="2019-10-18T11:12:14.201" v="662" actId="2696"/>
          <pc:sldLayoutMkLst>
            <pc:docMk/>
            <pc:sldMasterMk cId="250746373" sldId="2147484796"/>
            <pc:sldLayoutMk cId="3438237167" sldId="2147484804"/>
          </pc:sldLayoutMkLst>
        </pc:sldLayoutChg>
      </pc:sldMasterChg>
      <pc:sldMasterChg chg="del delSldLayout">
        <pc:chgData name="Buck Woody" userId="4205aafe-f083-4d36-8b19-c9188dd9e34d" providerId="ADAL" clId="{D49765D2-C923-468D-B3B8-FAA425A52DD2}" dt="2019-10-18T10:56:43.015" v="492" actId="2696"/>
        <pc:sldMasterMkLst>
          <pc:docMk/>
          <pc:sldMasterMk cId="1915719580" sldId="2147484797"/>
        </pc:sldMasterMkLst>
        <pc:sldLayoutChg chg="del">
          <pc:chgData name="Buck Woody" userId="4205aafe-f083-4d36-8b19-c9188dd9e34d" providerId="ADAL" clId="{D49765D2-C923-468D-B3B8-FAA425A52DD2}" dt="2019-10-18T10:56:42.989" v="486" actId="2696"/>
          <pc:sldLayoutMkLst>
            <pc:docMk/>
            <pc:sldMasterMk cId="1915719580" sldId="2147484797"/>
            <pc:sldLayoutMk cId="4267400187" sldId="2147484798"/>
          </pc:sldLayoutMkLst>
        </pc:sldLayoutChg>
        <pc:sldLayoutChg chg="del">
          <pc:chgData name="Buck Woody" userId="4205aafe-f083-4d36-8b19-c9188dd9e34d" providerId="ADAL" clId="{D49765D2-C923-468D-B3B8-FAA425A52DD2}" dt="2019-10-18T10:56:42.993" v="487" actId="2696"/>
          <pc:sldLayoutMkLst>
            <pc:docMk/>
            <pc:sldMasterMk cId="1915719580" sldId="2147484797"/>
            <pc:sldLayoutMk cId="2778700814" sldId="2147484799"/>
          </pc:sldLayoutMkLst>
        </pc:sldLayoutChg>
        <pc:sldLayoutChg chg="del">
          <pc:chgData name="Buck Woody" userId="4205aafe-f083-4d36-8b19-c9188dd9e34d" providerId="ADAL" clId="{D49765D2-C923-468D-B3B8-FAA425A52DD2}" dt="2019-10-18T10:56:42.997" v="488" actId="2696"/>
          <pc:sldLayoutMkLst>
            <pc:docMk/>
            <pc:sldMasterMk cId="1915719580" sldId="2147484797"/>
            <pc:sldLayoutMk cId="4263772475" sldId="2147484800"/>
          </pc:sldLayoutMkLst>
        </pc:sldLayoutChg>
        <pc:sldLayoutChg chg="del">
          <pc:chgData name="Buck Woody" userId="4205aafe-f083-4d36-8b19-c9188dd9e34d" providerId="ADAL" clId="{D49765D2-C923-468D-B3B8-FAA425A52DD2}" dt="2019-10-18T10:56:43.002" v="489" actId="2696"/>
          <pc:sldLayoutMkLst>
            <pc:docMk/>
            <pc:sldMasterMk cId="1915719580" sldId="2147484797"/>
            <pc:sldLayoutMk cId="2612159517" sldId="2147484801"/>
          </pc:sldLayoutMkLst>
        </pc:sldLayoutChg>
        <pc:sldLayoutChg chg="del">
          <pc:chgData name="Buck Woody" userId="4205aafe-f083-4d36-8b19-c9188dd9e34d" providerId="ADAL" clId="{D49765D2-C923-468D-B3B8-FAA425A52DD2}" dt="2019-10-18T10:56:43.005" v="490" actId="2696"/>
          <pc:sldLayoutMkLst>
            <pc:docMk/>
            <pc:sldMasterMk cId="1915719580" sldId="2147484797"/>
            <pc:sldLayoutMk cId="3185214981" sldId="2147484802"/>
          </pc:sldLayoutMkLst>
        </pc:sldLayoutChg>
        <pc:sldLayoutChg chg="del">
          <pc:chgData name="Buck Woody" userId="4205aafe-f083-4d36-8b19-c9188dd9e34d" providerId="ADAL" clId="{D49765D2-C923-468D-B3B8-FAA425A52DD2}" dt="2019-10-18T10:56:42.949" v="484" actId="2696"/>
          <pc:sldLayoutMkLst>
            <pc:docMk/>
            <pc:sldMasterMk cId="1915719580" sldId="2147484797"/>
            <pc:sldLayoutMk cId="1262942846" sldId="2147484803"/>
          </pc:sldLayoutMkLst>
        </pc:sldLayoutChg>
        <pc:sldLayoutChg chg="del">
          <pc:chgData name="Buck Woody" userId="4205aafe-f083-4d36-8b19-c9188dd9e34d" providerId="ADAL" clId="{D49765D2-C923-468D-B3B8-FAA425A52DD2}" dt="2019-10-18T10:56:43.009" v="491" actId="2696"/>
          <pc:sldLayoutMkLst>
            <pc:docMk/>
            <pc:sldMasterMk cId="1915719580" sldId="2147484797"/>
            <pc:sldLayoutMk cId="2651842252" sldId="2147484804"/>
          </pc:sldLayoutMkLst>
        </pc:sldLayoutChg>
        <pc:sldLayoutChg chg="del">
          <pc:chgData name="Buck Woody" userId="4205aafe-f083-4d36-8b19-c9188dd9e34d" providerId="ADAL" clId="{D49765D2-C923-468D-B3B8-FAA425A52DD2}" dt="2019-10-18T10:56:42.876" v="481" actId="2696"/>
          <pc:sldLayoutMkLst>
            <pc:docMk/>
            <pc:sldMasterMk cId="1915719580" sldId="2147484797"/>
            <pc:sldLayoutMk cId="3364456150" sldId="2147484805"/>
          </pc:sldLayoutMkLst>
        </pc:sldLayoutChg>
      </pc:sldMasterChg>
    </pc:docChg>
  </pc:docChgLst>
  <pc:docChgLst>
    <pc:chgData name="Buck Woody" userId="4205aafe-f083-4d36-8b19-c9188dd9e34d" providerId="ADAL" clId="{2BCDEB7A-5E63-480A-B817-58B80F70EB0C}"/>
    <pc:docChg chg="undo custSel addSld modSld sldOrd">
      <pc:chgData name="Buck Woody" userId="4205aafe-f083-4d36-8b19-c9188dd9e34d" providerId="ADAL" clId="{2BCDEB7A-5E63-480A-B817-58B80F70EB0C}" dt="2019-11-01T14:59:41.917" v="4741" actId="20577"/>
      <pc:docMkLst>
        <pc:docMk/>
      </pc:docMkLst>
      <pc:sldChg chg="delSp modSp modNotesTx">
        <pc:chgData name="Buck Woody" userId="4205aafe-f083-4d36-8b19-c9188dd9e34d" providerId="ADAL" clId="{2BCDEB7A-5E63-480A-B817-58B80F70EB0C}" dt="2019-11-01T12:24:57.523" v="1416" actId="1076"/>
        <pc:sldMkLst>
          <pc:docMk/>
          <pc:sldMk cId="1315920534" sldId="258"/>
        </pc:sldMkLst>
        <pc:spChg chg="mod">
          <ac:chgData name="Buck Woody" userId="4205aafe-f083-4d36-8b19-c9188dd9e34d" providerId="ADAL" clId="{2BCDEB7A-5E63-480A-B817-58B80F70EB0C}" dt="2019-11-01T12:24:38.766" v="1413" actId="6549"/>
          <ac:spMkLst>
            <pc:docMk/>
            <pc:sldMk cId="1315920534" sldId="258"/>
            <ac:spMk id="3" creationId="{1C7DDBD9-E1CE-4A50-B989-D6263E5BC239}"/>
          </ac:spMkLst>
        </pc:spChg>
        <pc:spChg chg="mod">
          <ac:chgData name="Buck Woody" userId="4205aafe-f083-4d36-8b19-c9188dd9e34d" providerId="ADAL" clId="{2BCDEB7A-5E63-480A-B817-58B80F70EB0C}" dt="2019-11-01T12:24:57.523" v="1416" actId="1076"/>
          <ac:spMkLst>
            <pc:docMk/>
            <pc:sldMk cId="1315920534" sldId="258"/>
            <ac:spMk id="4" creationId="{CC8CC5F0-A98D-4CB7-8548-06C06E70D1A5}"/>
          </ac:spMkLst>
        </pc:spChg>
        <pc:spChg chg="del">
          <ac:chgData name="Buck Woody" userId="4205aafe-f083-4d36-8b19-c9188dd9e34d" providerId="ADAL" clId="{2BCDEB7A-5E63-480A-B817-58B80F70EB0C}" dt="2019-11-01T12:24:42.709" v="1414" actId="478"/>
          <ac:spMkLst>
            <pc:docMk/>
            <pc:sldMk cId="1315920534" sldId="258"/>
            <ac:spMk id="5" creationId="{24627B97-FB2B-4DE5-81C3-DC0613E122C2}"/>
          </ac:spMkLst>
        </pc:spChg>
      </pc:sldChg>
      <pc:sldChg chg="modNotesTx">
        <pc:chgData name="Buck Woody" userId="4205aafe-f083-4d36-8b19-c9188dd9e34d" providerId="ADAL" clId="{2BCDEB7A-5E63-480A-B817-58B80F70EB0C}" dt="2019-11-01T12:07:33.391" v="632" actId="20577"/>
        <pc:sldMkLst>
          <pc:docMk/>
          <pc:sldMk cId="3520076171" sldId="264"/>
        </pc:sldMkLst>
      </pc:sldChg>
      <pc:sldChg chg="addSp delSp modSp modNotesTx">
        <pc:chgData name="Buck Woody" userId="4205aafe-f083-4d36-8b19-c9188dd9e34d" providerId="ADAL" clId="{2BCDEB7A-5E63-480A-B817-58B80F70EB0C}" dt="2019-11-01T14:19:20.848" v="4366" actId="20577"/>
        <pc:sldMkLst>
          <pc:docMk/>
          <pc:sldMk cId="708439153" sldId="300"/>
        </pc:sldMkLst>
        <pc:spChg chg="mod">
          <ac:chgData name="Buck Woody" userId="4205aafe-f083-4d36-8b19-c9188dd9e34d" providerId="ADAL" clId="{2BCDEB7A-5E63-480A-B817-58B80F70EB0C}" dt="2019-10-31T12:41:54.310" v="268" actId="1076"/>
          <ac:spMkLst>
            <pc:docMk/>
            <pc:sldMk cId="708439153" sldId="300"/>
            <ac:spMk id="2" creationId="{5E9EA22E-33D1-4212-955A-12AF82F4818E}"/>
          </ac:spMkLst>
        </pc:spChg>
        <pc:spChg chg="add mod">
          <ac:chgData name="Buck Woody" userId="4205aafe-f083-4d36-8b19-c9188dd9e34d" providerId="ADAL" clId="{2BCDEB7A-5E63-480A-B817-58B80F70EB0C}" dt="2019-10-31T12:42:02.789" v="270" actId="1076"/>
          <ac:spMkLst>
            <pc:docMk/>
            <pc:sldMk cId="708439153" sldId="300"/>
            <ac:spMk id="60" creationId="{0FFE90C4-F081-41C7-B2D6-D9EB70CAB233}"/>
          </ac:spMkLst>
        </pc:spChg>
        <pc:spChg chg="mod">
          <ac:chgData name="Buck Woody" userId="4205aafe-f083-4d36-8b19-c9188dd9e34d" providerId="ADAL" clId="{2BCDEB7A-5E63-480A-B817-58B80F70EB0C}" dt="2019-10-31T12:41:34.677" v="267" actId="1076"/>
          <ac:spMkLst>
            <pc:docMk/>
            <pc:sldMk cId="708439153" sldId="300"/>
            <ac:spMk id="93" creationId="{4B4520B5-0162-4EA5-96A5-8BC4B19B8F8B}"/>
          </ac:spMkLst>
        </pc:spChg>
        <pc:picChg chg="del">
          <ac:chgData name="Buck Woody" userId="4205aafe-f083-4d36-8b19-c9188dd9e34d" providerId="ADAL" clId="{2BCDEB7A-5E63-480A-B817-58B80F70EB0C}" dt="2019-10-31T12:41:31.812" v="266" actId="478"/>
          <ac:picMkLst>
            <pc:docMk/>
            <pc:sldMk cId="708439153" sldId="300"/>
            <ac:picMk id="10244" creationId="{607A8381-4EA2-4A8C-B04E-52D4A2C24C0F}"/>
          </ac:picMkLst>
        </pc:picChg>
      </pc:sldChg>
      <pc:sldChg chg="modNotesTx">
        <pc:chgData name="Buck Woody" userId="4205aafe-f083-4d36-8b19-c9188dd9e34d" providerId="ADAL" clId="{2BCDEB7A-5E63-480A-B817-58B80F70EB0C}" dt="2019-11-01T12:51:49.779" v="2450" actId="20577"/>
        <pc:sldMkLst>
          <pc:docMk/>
          <pc:sldMk cId="1385979899" sldId="345"/>
        </pc:sldMkLst>
      </pc:sldChg>
      <pc:sldChg chg="addSp modSp">
        <pc:chgData name="Buck Woody" userId="4205aafe-f083-4d36-8b19-c9188dd9e34d" providerId="ADAL" clId="{2BCDEB7A-5E63-480A-B817-58B80F70EB0C}" dt="2019-10-31T12:52:24.782" v="347" actId="1076"/>
        <pc:sldMkLst>
          <pc:docMk/>
          <pc:sldMk cId="753180118" sldId="566"/>
        </pc:sldMkLst>
        <pc:spChg chg="mod">
          <ac:chgData name="Buck Woody" userId="4205aafe-f083-4d36-8b19-c9188dd9e34d" providerId="ADAL" clId="{2BCDEB7A-5E63-480A-B817-58B80F70EB0C}" dt="2019-10-31T12:52:16.253" v="345" actId="1076"/>
          <ac:spMkLst>
            <pc:docMk/>
            <pc:sldMk cId="753180118" sldId="566"/>
            <ac:spMk id="2" creationId="{00000000-0000-0000-0000-000000000000}"/>
          </ac:spMkLst>
        </pc:spChg>
        <pc:spChg chg="add mod">
          <ac:chgData name="Buck Woody" userId="4205aafe-f083-4d36-8b19-c9188dd9e34d" providerId="ADAL" clId="{2BCDEB7A-5E63-480A-B817-58B80F70EB0C}" dt="2019-10-31T12:52:24.782" v="347" actId="1076"/>
          <ac:spMkLst>
            <pc:docMk/>
            <pc:sldMk cId="753180118" sldId="566"/>
            <ac:spMk id="50" creationId="{E38C2B2E-99EA-4C3E-9359-6A9DC92EDEF7}"/>
          </ac:spMkLst>
        </pc:spChg>
      </pc:sldChg>
      <pc:sldChg chg="modSp">
        <pc:chgData name="Buck Woody" userId="4205aafe-f083-4d36-8b19-c9188dd9e34d" providerId="ADAL" clId="{2BCDEB7A-5E63-480A-B817-58B80F70EB0C}" dt="2019-10-30T12:43:40.207" v="55" actId="20577"/>
        <pc:sldMkLst>
          <pc:docMk/>
          <pc:sldMk cId="345123508" sldId="1532"/>
        </pc:sldMkLst>
        <pc:spChg chg="mod">
          <ac:chgData name="Buck Woody" userId="4205aafe-f083-4d36-8b19-c9188dd9e34d" providerId="ADAL" clId="{2BCDEB7A-5E63-480A-B817-58B80F70EB0C}" dt="2019-10-30T12:43:40.207" v="55" actId="20577"/>
          <ac:spMkLst>
            <pc:docMk/>
            <pc:sldMk cId="345123508" sldId="1532"/>
            <ac:spMk id="3" creationId="{68FC352C-D98B-4122-B3B0-E3B12AA95929}"/>
          </ac:spMkLst>
        </pc:spChg>
      </pc:sldChg>
      <pc:sldChg chg="addSp modSp modNotesTx">
        <pc:chgData name="Buck Woody" userId="4205aafe-f083-4d36-8b19-c9188dd9e34d" providerId="ADAL" clId="{2BCDEB7A-5E63-480A-B817-58B80F70EB0C}" dt="2019-11-01T14:19:31.273" v="4367" actId="12"/>
        <pc:sldMkLst>
          <pc:docMk/>
          <pc:sldMk cId="2861785206" sldId="1860"/>
        </pc:sldMkLst>
        <pc:spChg chg="mod">
          <ac:chgData name="Buck Woody" userId="4205aafe-f083-4d36-8b19-c9188dd9e34d" providerId="ADAL" clId="{2BCDEB7A-5E63-480A-B817-58B80F70EB0C}" dt="2019-10-31T12:42:23.250" v="280" actId="20577"/>
          <ac:spMkLst>
            <pc:docMk/>
            <pc:sldMk cId="2861785206" sldId="1860"/>
            <ac:spMk id="17" creationId="{00000000-0000-0000-0000-000000000000}"/>
          </ac:spMkLst>
        </pc:spChg>
        <pc:spChg chg="add mod">
          <ac:chgData name="Buck Woody" userId="4205aafe-f083-4d36-8b19-c9188dd9e34d" providerId="ADAL" clId="{2BCDEB7A-5E63-480A-B817-58B80F70EB0C}" dt="2019-10-31T12:42:36.855" v="282" actId="1076"/>
          <ac:spMkLst>
            <pc:docMk/>
            <pc:sldMk cId="2861785206" sldId="1860"/>
            <ac:spMk id="28" creationId="{385ACE60-4334-44EA-A4C1-CC28D108ADD9}"/>
          </ac:spMkLst>
        </pc:spChg>
      </pc:sldChg>
      <pc:sldChg chg="addSp modSp">
        <pc:chgData name="Buck Woody" userId="4205aafe-f083-4d36-8b19-c9188dd9e34d" providerId="ADAL" clId="{2BCDEB7A-5E63-480A-B817-58B80F70EB0C}" dt="2019-10-31T12:43:15.640" v="324" actId="1036"/>
        <pc:sldMkLst>
          <pc:docMk/>
          <pc:sldMk cId="2792519884" sldId="1871"/>
        </pc:sldMkLst>
        <pc:spChg chg="mod">
          <ac:chgData name="Buck Woody" userId="4205aafe-f083-4d36-8b19-c9188dd9e34d" providerId="ADAL" clId="{2BCDEB7A-5E63-480A-B817-58B80F70EB0C}" dt="2019-10-31T12:43:15.640" v="324" actId="1036"/>
          <ac:spMkLst>
            <pc:docMk/>
            <pc:sldMk cId="2792519884" sldId="1871"/>
            <ac:spMk id="2" creationId="{877707EC-6E96-4940-990C-FEC9CCEACDAD}"/>
          </ac:spMkLst>
        </pc:spChg>
        <pc:spChg chg="mod">
          <ac:chgData name="Buck Woody" userId="4205aafe-f083-4d36-8b19-c9188dd9e34d" providerId="ADAL" clId="{2BCDEB7A-5E63-480A-B817-58B80F70EB0C}" dt="2019-10-31T12:43:15.640" v="324" actId="1036"/>
          <ac:spMkLst>
            <pc:docMk/>
            <pc:sldMk cId="2792519884" sldId="1871"/>
            <ac:spMk id="3" creationId="{68B7CE45-F0E4-45C1-A286-538CF6DC6D16}"/>
          </ac:spMkLst>
        </pc:spChg>
        <pc:spChg chg="mod">
          <ac:chgData name="Buck Woody" userId="4205aafe-f083-4d36-8b19-c9188dd9e34d" providerId="ADAL" clId="{2BCDEB7A-5E63-480A-B817-58B80F70EB0C}" dt="2019-10-31T12:43:15.640" v="324" actId="1036"/>
          <ac:spMkLst>
            <pc:docMk/>
            <pc:sldMk cId="2792519884" sldId="1871"/>
            <ac:spMk id="10" creationId="{A0BDC909-8A0A-9E42-8C3C-2A0506141F5D}"/>
          </ac:spMkLst>
        </pc:spChg>
        <pc:spChg chg="mod">
          <ac:chgData name="Buck Woody" userId="4205aafe-f083-4d36-8b19-c9188dd9e34d" providerId="ADAL" clId="{2BCDEB7A-5E63-480A-B817-58B80F70EB0C}" dt="2019-10-31T12:43:15.640" v="324" actId="1036"/>
          <ac:spMkLst>
            <pc:docMk/>
            <pc:sldMk cId="2792519884" sldId="1871"/>
            <ac:spMk id="11" creationId="{7C6AAE46-C97B-DC48-91DE-377B97C550B7}"/>
          </ac:spMkLst>
        </pc:spChg>
        <pc:spChg chg="mod">
          <ac:chgData name="Buck Woody" userId="4205aafe-f083-4d36-8b19-c9188dd9e34d" providerId="ADAL" clId="{2BCDEB7A-5E63-480A-B817-58B80F70EB0C}" dt="2019-10-31T12:43:15.640" v="324" actId="1036"/>
          <ac:spMkLst>
            <pc:docMk/>
            <pc:sldMk cId="2792519884" sldId="1871"/>
            <ac:spMk id="12" creationId="{34ACA4ED-AFFB-BD4E-A617-AEB651B2250E}"/>
          </ac:spMkLst>
        </pc:spChg>
        <pc:spChg chg="mod">
          <ac:chgData name="Buck Woody" userId="4205aafe-f083-4d36-8b19-c9188dd9e34d" providerId="ADAL" clId="{2BCDEB7A-5E63-480A-B817-58B80F70EB0C}" dt="2019-10-31T12:43:15.640" v="324" actId="1036"/>
          <ac:spMkLst>
            <pc:docMk/>
            <pc:sldMk cId="2792519884" sldId="1871"/>
            <ac:spMk id="15" creationId="{9DC41D65-5232-6649-AE55-86161AD897C4}"/>
          </ac:spMkLst>
        </pc:spChg>
        <pc:spChg chg="mod">
          <ac:chgData name="Buck Woody" userId="4205aafe-f083-4d36-8b19-c9188dd9e34d" providerId="ADAL" clId="{2BCDEB7A-5E63-480A-B817-58B80F70EB0C}" dt="2019-10-31T12:43:15.640" v="324" actId="1036"/>
          <ac:spMkLst>
            <pc:docMk/>
            <pc:sldMk cId="2792519884" sldId="1871"/>
            <ac:spMk id="16" creationId="{3A21BED8-22CB-2545-A712-A8F104B6C3C5}"/>
          </ac:spMkLst>
        </pc:spChg>
        <pc:spChg chg="mod">
          <ac:chgData name="Buck Woody" userId="4205aafe-f083-4d36-8b19-c9188dd9e34d" providerId="ADAL" clId="{2BCDEB7A-5E63-480A-B817-58B80F70EB0C}" dt="2019-10-31T12:43:15.640" v="324" actId="1036"/>
          <ac:spMkLst>
            <pc:docMk/>
            <pc:sldMk cId="2792519884" sldId="1871"/>
            <ac:spMk id="17" creationId="{E3C77CEC-ED97-0740-B066-A8B84763BA93}"/>
          </ac:spMkLst>
        </pc:spChg>
        <pc:spChg chg="mod">
          <ac:chgData name="Buck Woody" userId="4205aafe-f083-4d36-8b19-c9188dd9e34d" providerId="ADAL" clId="{2BCDEB7A-5E63-480A-B817-58B80F70EB0C}" dt="2019-10-31T12:43:15.640" v="324" actId="1036"/>
          <ac:spMkLst>
            <pc:docMk/>
            <pc:sldMk cId="2792519884" sldId="1871"/>
            <ac:spMk id="22" creationId="{B6AB645E-1CAF-4A1F-9584-96BEB7CD3E6B}"/>
          </ac:spMkLst>
        </pc:spChg>
        <pc:spChg chg="mod">
          <ac:chgData name="Buck Woody" userId="4205aafe-f083-4d36-8b19-c9188dd9e34d" providerId="ADAL" clId="{2BCDEB7A-5E63-480A-B817-58B80F70EB0C}" dt="2019-10-31T12:43:15.640" v="324" actId="1036"/>
          <ac:spMkLst>
            <pc:docMk/>
            <pc:sldMk cId="2792519884" sldId="1871"/>
            <ac:spMk id="23" creationId="{85C0FFF2-FA38-40CA-8877-43504DB606BB}"/>
          </ac:spMkLst>
        </pc:spChg>
        <pc:spChg chg="mod">
          <ac:chgData name="Buck Woody" userId="4205aafe-f083-4d36-8b19-c9188dd9e34d" providerId="ADAL" clId="{2BCDEB7A-5E63-480A-B817-58B80F70EB0C}" dt="2019-10-31T12:43:15.640" v="324" actId="1036"/>
          <ac:spMkLst>
            <pc:docMk/>
            <pc:sldMk cId="2792519884" sldId="1871"/>
            <ac:spMk id="24" creationId="{1B028228-F295-4E8D-A435-A314D0A0A509}"/>
          </ac:spMkLst>
        </pc:spChg>
        <pc:spChg chg="mod">
          <ac:chgData name="Buck Woody" userId="4205aafe-f083-4d36-8b19-c9188dd9e34d" providerId="ADAL" clId="{2BCDEB7A-5E63-480A-B817-58B80F70EB0C}" dt="2019-10-31T12:43:15.640" v="324" actId="1036"/>
          <ac:spMkLst>
            <pc:docMk/>
            <pc:sldMk cId="2792519884" sldId="1871"/>
            <ac:spMk id="29" creationId="{CE9F9E53-4B3E-48CA-8C75-29E7632E49E2}"/>
          </ac:spMkLst>
        </pc:spChg>
        <pc:spChg chg="add mod">
          <ac:chgData name="Buck Woody" userId="4205aafe-f083-4d36-8b19-c9188dd9e34d" providerId="ADAL" clId="{2BCDEB7A-5E63-480A-B817-58B80F70EB0C}" dt="2019-10-31T12:42:56.351" v="284" actId="1076"/>
          <ac:spMkLst>
            <pc:docMk/>
            <pc:sldMk cId="2792519884" sldId="1871"/>
            <ac:spMk id="30" creationId="{0BB80FBC-C25D-46C7-9AD8-0F304BC3ADCE}"/>
          </ac:spMkLst>
        </pc:spChg>
        <pc:spChg chg="mod">
          <ac:chgData name="Buck Woody" userId="4205aafe-f083-4d36-8b19-c9188dd9e34d" providerId="ADAL" clId="{2BCDEB7A-5E63-480A-B817-58B80F70EB0C}" dt="2019-10-31T12:43:15.640" v="324" actId="1036"/>
          <ac:spMkLst>
            <pc:docMk/>
            <pc:sldMk cId="2792519884" sldId="1871"/>
            <ac:spMk id="31" creationId="{DDEF2367-9E85-4E43-92BD-0EA33D3CEA2E}"/>
          </ac:spMkLst>
        </pc:spChg>
        <pc:spChg chg="mod">
          <ac:chgData name="Buck Woody" userId="4205aafe-f083-4d36-8b19-c9188dd9e34d" providerId="ADAL" clId="{2BCDEB7A-5E63-480A-B817-58B80F70EB0C}" dt="2019-10-31T12:43:04.561" v="292" actId="207"/>
          <ac:spMkLst>
            <pc:docMk/>
            <pc:sldMk cId="2792519884" sldId="1871"/>
            <ac:spMk id="70" creationId="{A46AE7BB-FA18-4D9D-8BEC-16F458F6F458}"/>
          </ac:spMkLst>
        </pc:spChg>
        <pc:grpChg chg="mod">
          <ac:chgData name="Buck Woody" userId="4205aafe-f083-4d36-8b19-c9188dd9e34d" providerId="ADAL" clId="{2BCDEB7A-5E63-480A-B817-58B80F70EB0C}" dt="2019-10-31T12:43:15.640" v="324" actId="1036"/>
          <ac:grpSpMkLst>
            <pc:docMk/>
            <pc:sldMk cId="2792519884" sldId="1871"/>
            <ac:grpSpMk id="26" creationId="{6071C490-F795-45B7-8099-97F013A3BAAB}"/>
          </ac:grpSpMkLst>
        </pc:grpChg>
        <pc:picChg chg="mod">
          <ac:chgData name="Buck Woody" userId="4205aafe-f083-4d36-8b19-c9188dd9e34d" providerId="ADAL" clId="{2BCDEB7A-5E63-480A-B817-58B80F70EB0C}" dt="2019-10-31T12:43:15.640" v="324" actId="1036"/>
          <ac:picMkLst>
            <pc:docMk/>
            <pc:sldMk cId="2792519884" sldId="1871"/>
            <ac:picMk id="9" creationId="{154D5676-342B-4F0C-9CBA-E98C9F8CBAC1}"/>
          </ac:picMkLst>
        </pc:picChg>
        <pc:picChg chg="mod">
          <ac:chgData name="Buck Woody" userId="4205aafe-f083-4d36-8b19-c9188dd9e34d" providerId="ADAL" clId="{2BCDEB7A-5E63-480A-B817-58B80F70EB0C}" dt="2019-10-31T12:43:15.640" v="324" actId="1036"/>
          <ac:picMkLst>
            <pc:docMk/>
            <pc:sldMk cId="2792519884" sldId="1871"/>
            <ac:picMk id="46" creationId="{386AB39F-E252-254D-9DEE-3AFE8791DAEC}"/>
          </ac:picMkLst>
        </pc:picChg>
        <pc:picChg chg="mod">
          <ac:chgData name="Buck Woody" userId="4205aafe-f083-4d36-8b19-c9188dd9e34d" providerId="ADAL" clId="{2BCDEB7A-5E63-480A-B817-58B80F70EB0C}" dt="2019-10-31T12:43:15.640" v="324" actId="1036"/>
          <ac:picMkLst>
            <pc:docMk/>
            <pc:sldMk cId="2792519884" sldId="1871"/>
            <ac:picMk id="52" creationId="{3ECCA7EE-331B-E549-B79C-E95C78A466BD}"/>
          </ac:picMkLst>
        </pc:picChg>
        <pc:picChg chg="mod">
          <ac:chgData name="Buck Woody" userId="4205aafe-f083-4d36-8b19-c9188dd9e34d" providerId="ADAL" clId="{2BCDEB7A-5E63-480A-B817-58B80F70EB0C}" dt="2019-10-31T12:43:15.640" v="324" actId="1036"/>
          <ac:picMkLst>
            <pc:docMk/>
            <pc:sldMk cId="2792519884" sldId="1871"/>
            <ac:picMk id="54" creationId="{85AD85B4-D099-8840-A59A-C8A40C0794CC}"/>
          </ac:picMkLst>
        </pc:picChg>
        <pc:cxnChg chg="mod">
          <ac:chgData name="Buck Woody" userId="4205aafe-f083-4d36-8b19-c9188dd9e34d" providerId="ADAL" clId="{2BCDEB7A-5E63-480A-B817-58B80F70EB0C}" dt="2019-10-31T12:43:15.640" v="324" actId="1036"/>
          <ac:cxnSpMkLst>
            <pc:docMk/>
            <pc:sldMk cId="2792519884" sldId="1871"/>
            <ac:cxnSpMk id="18" creationId="{223D807E-3761-164A-A362-6B30C44449CB}"/>
          </ac:cxnSpMkLst>
        </pc:cxnChg>
        <pc:cxnChg chg="mod">
          <ac:chgData name="Buck Woody" userId="4205aafe-f083-4d36-8b19-c9188dd9e34d" providerId="ADAL" clId="{2BCDEB7A-5E63-480A-B817-58B80F70EB0C}" dt="2019-10-31T12:43:15.640" v="324" actId="1036"/>
          <ac:cxnSpMkLst>
            <pc:docMk/>
            <pc:sldMk cId="2792519884" sldId="1871"/>
            <ac:cxnSpMk id="19" creationId="{F70E3C15-AF38-6D44-975C-EFAEAEDCB942}"/>
          </ac:cxnSpMkLst>
        </pc:cxnChg>
        <pc:cxnChg chg="mod">
          <ac:chgData name="Buck Woody" userId="4205aafe-f083-4d36-8b19-c9188dd9e34d" providerId="ADAL" clId="{2BCDEB7A-5E63-480A-B817-58B80F70EB0C}" dt="2019-10-31T12:43:15.640" v="324" actId="1036"/>
          <ac:cxnSpMkLst>
            <pc:docMk/>
            <pc:sldMk cId="2792519884" sldId="1871"/>
            <ac:cxnSpMk id="20" creationId="{28E06F56-54E5-8C4B-A46B-CB4FFEAB42A4}"/>
          </ac:cxnSpMkLst>
        </pc:cxnChg>
      </pc:sldChg>
      <pc:sldChg chg="addSp modSp">
        <pc:chgData name="Buck Woody" userId="4205aafe-f083-4d36-8b19-c9188dd9e34d" providerId="ADAL" clId="{2BCDEB7A-5E63-480A-B817-58B80F70EB0C}" dt="2019-10-31T12:44:14.119" v="341" actId="1076"/>
        <pc:sldMkLst>
          <pc:docMk/>
          <pc:sldMk cId="910142162" sldId="1872"/>
        </pc:sldMkLst>
        <pc:spChg chg="mod">
          <ac:chgData name="Buck Woody" userId="4205aafe-f083-4d36-8b19-c9188dd9e34d" providerId="ADAL" clId="{2BCDEB7A-5E63-480A-B817-58B80F70EB0C}" dt="2019-10-31T12:44:00.929" v="338" actId="1076"/>
          <ac:spMkLst>
            <pc:docMk/>
            <pc:sldMk cId="910142162" sldId="1872"/>
            <ac:spMk id="6" creationId="{7DCD66A5-1258-9141-B855-03F48E9415D5}"/>
          </ac:spMkLst>
        </pc:spChg>
        <pc:spChg chg="mod">
          <ac:chgData name="Buck Woody" userId="4205aafe-f083-4d36-8b19-c9188dd9e34d" providerId="ADAL" clId="{2BCDEB7A-5E63-480A-B817-58B80F70EB0C}" dt="2019-10-31T12:44:00.929" v="338" actId="1076"/>
          <ac:spMkLst>
            <pc:docMk/>
            <pc:sldMk cId="910142162" sldId="1872"/>
            <ac:spMk id="7" creationId="{1C25A487-39B7-154B-A714-A4FFC0D17AD3}"/>
          </ac:spMkLst>
        </pc:spChg>
        <pc:spChg chg="mod">
          <ac:chgData name="Buck Woody" userId="4205aafe-f083-4d36-8b19-c9188dd9e34d" providerId="ADAL" clId="{2BCDEB7A-5E63-480A-B817-58B80F70EB0C}" dt="2019-10-31T12:44:00.929" v="338" actId="1076"/>
          <ac:spMkLst>
            <pc:docMk/>
            <pc:sldMk cId="910142162" sldId="1872"/>
            <ac:spMk id="9" creationId="{84306C9E-C62F-5043-863B-45C990FFEAB9}"/>
          </ac:spMkLst>
        </pc:spChg>
        <pc:spChg chg="mod">
          <ac:chgData name="Buck Woody" userId="4205aafe-f083-4d36-8b19-c9188dd9e34d" providerId="ADAL" clId="{2BCDEB7A-5E63-480A-B817-58B80F70EB0C}" dt="2019-10-31T12:44:00.929" v="338" actId="1076"/>
          <ac:spMkLst>
            <pc:docMk/>
            <pc:sldMk cId="910142162" sldId="1872"/>
            <ac:spMk id="13" creationId="{A9919AFF-F0C8-1D48-BAC8-AACDCA1ED882}"/>
          </ac:spMkLst>
        </pc:spChg>
        <pc:spChg chg="mod">
          <ac:chgData name="Buck Woody" userId="4205aafe-f083-4d36-8b19-c9188dd9e34d" providerId="ADAL" clId="{2BCDEB7A-5E63-480A-B817-58B80F70EB0C}" dt="2019-10-31T12:44:00.929" v="338" actId="1076"/>
          <ac:spMkLst>
            <pc:docMk/>
            <pc:sldMk cId="910142162" sldId="1872"/>
            <ac:spMk id="14" creationId="{C7419915-51C7-4E43-B786-096F8B064ED4}"/>
          </ac:spMkLst>
        </pc:spChg>
        <pc:spChg chg="mod">
          <ac:chgData name="Buck Woody" userId="4205aafe-f083-4d36-8b19-c9188dd9e34d" providerId="ADAL" clId="{2BCDEB7A-5E63-480A-B817-58B80F70EB0C}" dt="2019-10-31T12:44:00.929" v="338" actId="1076"/>
          <ac:spMkLst>
            <pc:docMk/>
            <pc:sldMk cId="910142162" sldId="1872"/>
            <ac:spMk id="30" creationId="{070B1700-2754-C447-989F-4DE7EAF7459D}"/>
          </ac:spMkLst>
        </pc:spChg>
        <pc:spChg chg="mod">
          <ac:chgData name="Buck Woody" userId="4205aafe-f083-4d36-8b19-c9188dd9e34d" providerId="ADAL" clId="{2BCDEB7A-5E63-480A-B817-58B80F70EB0C}" dt="2019-10-31T12:44:00.929" v="338" actId="1076"/>
          <ac:spMkLst>
            <pc:docMk/>
            <pc:sldMk cId="910142162" sldId="1872"/>
            <ac:spMk id="31" creationId="{124DCBAB-CA57-C849-84DB-1DCCAA042ADE}"/>
          </ac:spMkLst>
        </pc:spChg>
        <pc:spChg chg="mod">
          <ac:chgData name="Buck Woody" userId="4205aafe-f083-4d36-8b19-c9188dd9e34d" providerId="ADAL" clId="{2BCDEB7A-5E63-480A-B817-58B80F70EB0C}" dt="2019-10-31T12:44:00.929" v="338" actId="1076"/>
          <ac:spMkLst>
            <pc:docMk/>
            <pc:sldMk cId="910142162" sldId="1872"/>
            <ac:spMk id="32" creationId="{2634E994-84F0-B84E-9DDF-36D8C2009377}"/>
          </ac:spMkLst>
        </pc:spChg>
        <pc:spChg chg="mod">
          <ac:chgData name="Buck Woody" userId="4205aafe-f083-4d36-8b19-c9188dd9e34d" providerId="ADAL" clId="{2BCDEB7A-5E63-480A-B817-58B80F70EB0C}" dt="2019-10-31T12:44:00.929" v="338" actId="1076"/>
          <ac:spMkLst>
            <pc:docMk/>
            <pc:sldMk cId="910142162" sldId="1872"/>
            <ac:spMk id="34" creationId="{B224CDF2-0186-1B40-AA9C-C3376310E361}"/>
          </ac:spMkLst>
        </pc:spChg>
        <pc:spChg chg="mod">
          <ac:chgData name="Buck Woody" userId="4205aafe-f083-4d36-8b19-c9188dd9e34d" providerId="ADAL" clId="{2BCDEB7A-5E63-480A-B817-58B80F70EB0C}" dt="2019-10-31T12:44:00.929" v="338" actId="1076"/>
          <ac:spMkLst>
            <pc:docMk/>
            <pc:sldMk cId="910142162" sldId="1872"/>
            <ac:spMk id="55" creationId="{34A413A3-EE12-4DD4-9838-F74B2FD26D41}"/>
          </ac:spMkLst>
        </pc:spChg>
        <pc:spChg chg="mod">
          <ac:chgData name="Buck Woody" userId="4205aafe-f083-4d36-8b19-c9188dd9e34d" providerId="ADAL" clId="{2BCDEB7A-5E63-480A-B817-58B80F70EB0C}" dt="2019-10-31T12:44:00.929" v="338" actId="1076"/>
          <ac:spMkLst>
            <pc:docMk/>
            <pc:sldMk cId="910142162" sldId="1872"/>
            <ac:spMk id="56" creationId="{3D9E79A0-4FCA-47B2-AAE8-C7280DB6DC6C}"/>
          </ac:spMkLst>
        </pc:spChg>
        <pc:spChg chg="add mod">
          <ac:chgData name="Buck Woody" userId="4205aafe-f083-4d36-8b19-c9188dd9e34d" providerId="ADAL" clId="{2BCDEB7A-5E63-480A-B817-58B80F70EB0C}" dt="2019-10-31T12:44:14.119" v="341" actId="1076"/>
          <ac:spMkLst>
            <pc:docMk/>
            <pc:sldMk cId="910142162" sldId="1872"/>
            <ac:spMk id="57" creationId="{3B98254C-508B-4711-B42E-3831E777095F}"/>
          </ac:spMkLst>
        </pc:spChg>
        <pc:spChg chg="mod">
          <ac:chgData name="Buck Woody" userId="4205aafe-f083-4d36-8b19-c9188dd9e34d" providerId="ADAL" clId="{2BCDEB7A-5E63-480A-B817-58B80F70EB0C}" dt="2019-10-31T12:44:06.655" v="339" actId="1076"/>
          <ac:spMkLst>
            <pc:docMk/>
            <pc:sldMk cId="910142162" sldId="1872"/>
            <ac:spMk id="70" creationId="{A46AE7BB-FA18-4D9D-8BEC-16F458F6F458}"/>
          </ac:spMkLst>
        </pc:spChg>
        <pc:grpChg chg="mod">
          <ac:chgData name="Buck Woody" userId="4205aafe-f083-4d36-8b19-c9188dd9e34d" providerId="ADAL" clId="{2BCDEB7A-5E63-480A-B817-58B80F70EB0C}" dt="2019-10-31T12:44:00.929" v="338" actId="1076"/>
          <ac:grpSpMkLst>
            <pc:docMk/>
            <pc:sldMk cId="910142162" sldId="1872"/>
            <ac:grpSpMk id="33" creationId="{C46364C1-D2D4-3A45-BB36-2A10BCF2C584}"/>
          </ac:grpSpMkLst>
        </pc:grpChg>
        <pc:grpChg chg="mod">
          <ac:chgData name="Buck Woody" userId="4205aafe-f083-4d36-8b19-c9188dd9e34d" providerId="ADAL" clId="{2BCDEB7A-5E63-480A-B817-58B80F70EB0C}" dt="2019-10-31T12:44:00.929" v="338" actId="1076"/>
          <ac:grpSpMkLst>
            <pc:docMk/>
            <pc:sldMk cId="910142162" sldId="1872"/>
            <ac:grpSpMk id="40" creationId="{15DF938A-30CC-B245-92F1-333053AF626D}"/>
          </ac:grpSpMkLst>
        </pc:grpChg>
        <pc:grpChg chg="mod">
          <ac:chgData name="Buck Woody" userId="4205aafe-f083-4d36-8b19-c9188dd9e34d" providerId="ADAL" clId="{2BCDEB7A-5E63-480A-B817-58B80F70EB0C}" dt="2019-10-31T12:44:00.929" v="338" actId="1076"/>
          <ac:grpSpMkLst>
            <pc:docMk/>
            <pc:sldMk cId="910142162" sldId="1872"/>
            <ac:grpSpMk id="43" creationId="{EA2CCC7E-3A59-B74E-AE13-141CE3328A5F}"/>
          </ac:grpSpMkLst>
        </pc:grpChg>
        <pc:grpChg chg="mod">
          <ac:chgData name="Buck Woody" userId="4205aafe-f083-4d36-8b19-c9188dd9e34d" providerId="ADAL" clId="{2BCDEB7A-5E63-480A-B817-58B80F70EB0C}" dt="2019-10-31T12:44:00.929" v="338" actId="1076"/>
          <ac:grpSpMkLst>
            <pc:docMk/>
            <pc:sldMk cId="910142162" sldId="1872"/>
            <ac:grpSpMk id="44" creationId="{DA7EFCE8-ED60-784B-ACB5-F3C44714C05B}"/>
          </ac:grpSpMkLst>
        </pc:grpChg>
        <pc:grpChg chg="mod">
          <ac:chgData name="Buck Woody" userId="4205aafe-f083-4d36-8b19-c9188dd9e34d" providerId="ADAL" clId="{2BCDEB7A-5E63-480A-B817-58B80F70EB0C}" dt="2019-10-31T12:44:00.929" v="338" actId="1076"/>
          <ac:grpSpMkLst>
            <pc:docMk/>
            <pc:sldMk cId="910142162" sldId="1872"/>
            <ac:grpSpMk id="48" creationId="{DAB5FF45-6E72-C34B-8F65-ADE824E3CD2E}"/>
          </ac:grpSpMkLst>
        </pc:grpChg>
        <pc:grpChg chg="mod">
          <ac:chgData name="Buck Woody" userId="4205aafe-f083-4d36-8b19-c9188dd9e34d" providerId="ADAL" clId="{2BCDEB7A-5E63-480A-B817-58B80F70EB0C}" dt="2019-10-31T12:44:00.929" v="338" actId="1076"/>
          <ac:grpSpMkLst>
            <pc:docMk/>
            <pc:sldMk cId="910142162" sldId="1872"/>
            <ac:grpSpMk id="49" creationId="{C1363A73-F499-8345-A361-84790BB2F52A}"/>
          </ac:grpSpMkLst>
        </pc:grpChg>
        <pc:grpChg chg="mod">
          <ac:chgData name="Buck Woody" userId="4205aafe-f083-4d36-8b19-c9188dd9e34d" providerId="ADAL" clId="{2BCDEB7A-5E63-480A-B817-58B80F70EB0C}" dt="2019-10-31T12:44:00.929" v="338" actId="1076"/>
          <ac:grpSpMkLst>
            <pc:docMk/>
            <pc:sldMk cId="910142162" sldId="1872"/>
            <ac:grpSpMk id="52" creationId="{55E65411-8C47-4F16-A679-92D14FB509B6}"/>
          </ac:grpSpMkLst>
        </pc:grpChg>
        <pc:cxnChg chg="mod">
          <ac:chgData name="Buck Woody" userId="4205aafe-f083-4d36-8b19-c9188dd9e34d" providerId="ADAL" clId="{2BCDEB7A-5E63-480A-B817-58B80F70EB0C}" dt="2019-10-31T12:44:00.929" v="338" actId="1076"/>
          <ac:cxnSpMkLst>
            <pc:docMk/>
            <pc:sldMk cId="910142162" sldId="1872"/>
            <ac:cxnSpMk id="17" creationId="{01A5953A-74AA-DB48-8807-AE8A8539510F}"/>
          </ac:cxnSpMkLst>
        </pc:cxnChg>
        <pc:cxnChg chg="mod">
          <ac:chgData name="Buck Woody" userId="4205aafe-f083-4d36-8b19-c9188dd9e34d" providerId="ADAL" clId="{2BCDEB7A-5E63-480A-B817-58B80F70EB0C}" dt="2019-10-31T12:44:00.929" v="338" actId="1076"/>
          <ac:cxnSpMkLst>
            <pc:docMk/>
            <pc:sldMk cId="910142162" sldId="1872"/>
            <ac:cxnSpMk id="24" creationId="{59DE5734-F36B-1040-82C0-228779026EB7}"/>
          </ac:cxnSpMkLst>
        </pc:cxnChg>
        <pc:cxnChg chg="mod">
          <ac:chgData name="Buck Woody" userId="4205aafe-f083-4d36-8b19-c9188dd9e34d" providerId="ADAL" clId="{2BCDEB7A-5E63-480A-B817-58B80F70EB0C}" dt="2019-10-31T12:44:00.929" v="338" actId="1076"/>
          <ac:cxnSpMkLst>
            <pc:docMk/>
            <pc:sldMk cId="910142162" sldId="1872"/>
            <ac:cxnSpMk id="25" creationId="{E0A91081-11D3-6843-A20D-0016CBD695FD}"/>
          </ac:cxnSpMkLst>
        </pc:cxnChg>
        <pc:cxnChg chg="mod">
          <ac:chgData name="Buck Woody" userId="4205aafe-f083-4d36-8b19-c9188dd9e34d" providerId="ADAL" clId="{2BCDEB7A-5E63-480A-B817-58B80F70EB0C}" dt="2019-10-31T12:44:00.929" v="338" actId="1076"/>
          <ac:cxnSpMkLst>
            <pc:docMk/>
            <pc:sldMk cId="910142162" sldId="1872"/>
            <ac:cxnSpMk id="37" creationId="{53A8DC7C-4241-C04A-B563-5F6AD5E3A9BA}"/>
          </ac:cxnSpMkLst>
        </pc:cxnChg>
      </pc:sldChg>
      <pc:sldChg chg="addSp modSp modNotesTx">
        <pc:chgData name="Buck Woody" userId="4205aafe-f083-4d36-8b19-c9188dd9e34d" providerId="ADAL" clId="{2BCDEB7A-5E63-480A-B817-58B80F70EB0C}" dt="2019-11-01T14:45:34.240" v="4531" actId="20577"/>
        <pc:sldMkLst>
          <pc:docMk/>
          <pc:sldMk cId="147752116" sldId="2010"/>
        </pc:sldMkLst>
        <pc:spChg chg="add mod">
          <ac:chgData name="Buck Woody" userId="4205aafe-f083-4d36-8b19-c9188dd9e34d" providerId="ADAL" clId="{2BCDEB7A-5E63-480A-B817-58B80F70EB0C}" dt="2019-10-31T12:52:54.695" v="352" actId="1076"/>
          <ac:spMkLst>
            <pc:docMk/>
            <pc:sldMk cId="147752116" sldId="2010"/>
            <ac:spMk id="32" creationId="{9EE93F8A-198B-43FA-A165-471897743443}"/>
          </ac:spMkLst>
        </pc:spChg>
        <pc:spChg chg="mod">
          <ac:chgData name="Buck Woody" userId="4205aafe-f083-4d36-8b19-c9188dd9e34d" providerId="ADAL" clId="{2BCDEB7A-5E63-480A-B817-58B80F70EB0C}" dt="2019-10-31T12:52:41.681" v="348" actId="1076"/>
          <ac:spMkLst>
            <pc:docMk/>
            <pc:sldMk cId="147752116" sldId="2010"/>
            <ac:spMk id="74" creationId="{6CE40090-765C-4A75-954E-885D79818964}"/>
          </ac:spMkLst>
        </pc:spChg>
        <pc:spChg chg="mod">
          <ac:chgData name="Buck Woody" userId="4205aafe-f083-4d36-8b19-c9188dd9e34d" providerId="ADAL" clId="{2BCDEB7A-5E63-480A-B817-58B80F70EB0C}" dt="2019-10-31T12:52:41.681" v="348" actId="1076"/>
          <ac:spMkLst>
            <pc:docMk/>
            <pc:sldMk cId="147752116" sldId="2010"/>
            <ac:spMk id="77" creationId="{7C5527F6-9CA7-442D-B1B4-DE43CF3B3F03}"/>
          </ac:spMkLst>
        </pc:spChg>
        <pc:spChg chg="mod">
          <ac:chgData name="Buck Woody" userId="4205aafe-f083-4d36-8b19-c9188dd9e34d" providerId="ADAL" clId="{2BCDEB7A-5E63-480A-B817-58B80F70EB0C}" dt="2019-10-31T12:52:41.681" v="348" actId="1076"/>
          <ac:spMkLst>
            <pc:docMk/>
            <pc:sldMk cId="147752116" sldId="2010"/>
            <ac:spMk id="94" creationId="{E9F28FE9-1ED0-4D76-B30C-DCEDBD494AC1}"/>
          </ac:spMkLst>
        </pc:spChg>
        <pc:spChg chg="mod">
          <ac:chgData name="Buck Woody" userId="4205aafe-f083-4d36-8b19-c9188dd9e34d" providerId="ADAL" clId="{2BCDEB7A-5E63-480A-B817-58B80F70EB0C}" dt="2019-10-31T12:52:41.681" v="348" actId="1076"/>
          <ac:spMkLst>
            <pc:docMk/>
            <pc:sldMk cId="147752116" sldId="2010"/>
            <ac:spMk id="149" creationId="{0E16A3B2-C496-C04D-A4B3-FD28611F7842}"/>
          </ac:spMkLst>
        </pc:spChg>
        <pc:spChg chg="mod">
          <ac:chgData name="Buck Woody" userId="4205aafe-f083-4d36-8b19-c9188dd9e34d" providerId="ADAL" clId="{2BCDEB7A-5E63-480A-B817-58B80F70EB0C}" dt="2019-10-31T12:52:41.681" v="348" actId="1076"/>
          <ac:spMkLst>
            <pc:docMk/>
            <pc:sldMk cId="147752116" sldId="2010"/>
            <ac:spMk id="150" creationId="{B4443510-9CFD-6A4D-A48A-1FB976D3498C}"/>
          </ac:spMkLst>
        </pc:spChg>
        <pc:spChg chg="mod">
          <ac:chgData name="Buck Woody" userId="4205aafe-f083-4d36-8b19-c9188dd9e34d" providerId="ADAL" clId="{2BCDEB7A-5E63-480A-B817-58B80F70EB0C}" dt="2019-10-31T12:52:41.681" v="348" actId="1076"/>
          <ac:spMkLst>
            <pc:docMk/>
            <pc:sldMk cId="147752116" sldId="2010"/>
            <ac:spMk id="164" creationId="{74E51F3D-F510-7548-8A62-1FE84176E1B3}"/>
          </ac:spMkLst>
        </pc:spChg>
        <pc:spChg chg="mod">
          <ac:chgData name="Buck Woody" userId="4205aafe-f083-4d36-8b19-c9188dd9e34d" providerId="ADAL" clId="{2BCDEB7A-5E63-480A-B817-58B80F70EB0C}" dt="2019-10-31T12:52:48.568" v="350" actId="207"/>
          <ac:spMkLst>
            <pc:docMk/>
            <pc:sldMk cId="147752116" sldId="2010"/>
            <ac:spMk id="195" creationId="{A824CE9F-1470-014F-A991-EAAFAF71CEF2}"/>
          </ac:spMkLst>
        </pc:spChg>
        <pc:spChg chg="mod">
          <ac:chgData name="Buck Woody" userId="4205aafe-f083-4d36-8b19-c9188dd9e34d" providerId="ADAL" clId="{2BCDEB7A-5E63-480A-B817-58B80F70EB0C}" dt="2019-10-31T12:52:41.681" v="348" actId="1076"/>
          <ac:spMkLst>
            <pc:docMk/>
            <pc:sldMk cId="147752116" sldId="2010"/>
            <ac:spMk id="202" creationId="{43A68C0C-65C3-4F22-80EE-BC8940CD8FC2}"/>
          </ac:spMkLst>
        </pc:spChg>
        <pc:spChg chg="mod">
          <ac:chgData name="Buck Woody" userId="4205aafe-f083-4d36-8b19-c9188dd9e34d" providerId="ADAL" clId="{2BCDEB7A-5E63-480A-B817-58B80F70EB0C}" dt="2019-10-31T12:52:41.681" v="348" actId="1076"/>
          <ac:spMkLst>
            <pc:docMk/>
            <pc:sldMk cId="147752116" sldId="2010"/>
            <ac:spMk id="278" creationId="{9AF1DE32-81BF-0449-8352-9FA85160C5AC}"/>
          </ac:spMkLst>
        </pc:spChg>
        <pc:spChg chg="mod">
          <ac:chgData name="Buck Woody" userId="4205aafe-f083-4d36-8b19-c9188dd9e34d" providerId="ADAL" clId="{2BCDEB7A-5E63-480A-B817-58B80F70EB0C}" dt="2019-10-31T12:52:41.681" v="348" actId="1076"/>
          <ac:spMkLst>
            <pc:docMk/>
            <pc:sldMk cId="147752116" sldId="2010"/>
            <ac:spMk id="282" creationId="{D5A6A073-3C63-4AAB-B792-CD5D3744D1B0}"/>
          </ac:spMkLst>
        </pc:spChg>
        <pc:spChg chg="mod">
          <ac:chgData name="Buck Woody" userId="4205aafe-f083-4d36-8b19-c9188dd9e34d" providerId="ADAL" clId="{2BCDEB7A-5E63-480A-B817-58B80F70EB0C}" dt="2019-10-31T12:52:41.681" v="348" actId="1076"/>
          <ac:spMkLst>
            <pc:docMk/>
            <pc:sldMk cId="147752116" sldId="2010"/>
            <ac:spMk id="285" creationId="{07AF01EC-6E2C-4073-9730-9F6CD584FCB9}"/>
          </ac:spMkLst>
        </pc:spChg>
        <pc:grpChg chg="mod">
          <ac:chgData name="Buck Woody" userId="4205aafe-f083-4d36-8b19-c9188dd9e34d" providerId="ADAL" clId="{2BCDEB7A-5E63-480A-B817-58B80F70EB0C}" dt="2019-10-31T12:52:41.681" v="348" actId="1076"/>
          <ac:grpSpMkLst>
            <pc:docMk/>
            <pc:sldMk cId="147752116" sldId="2010"/>
            <ac:grpSpMk id="31" creationId="{5E094113-E5EB-1F42-B2DD-BC969E4C55FE}"/>
          </ac:grpSpMkLst>
        </pc:grpChg>
        <pc:grpChg chg="mod">
          <ac:chgData name="Buck Woody" userId="4205aafe-f083-4d36-8b19-c9188dd9e34d" providerId="ADAL" clId="{2BCDEB7A-5E63-480A-B817-58B80F70EB0C}" dt="2019-10-31T12:52:41.681" v="348" actId="1076"/>
          <ac:grpSpMkLst>
            <pc:docMk/>
            <pc:sldMk cId="147752116" sldId="2010"/>
            <ac:grpSpMk id="85" creationId="{F677C272-D161-514F-A7E5-AD24C5EF3879}"/>
          </ac:grpSpMkLst>
        </pc:grpChg>
        <pc:grpChg chg="mod">
          <ac:chgData name="Buck Woody" userId="4205aafe-f083-4d36-8b19-c9188dd9e34d" providerId="ADAL" clId="{2BCDEB7A-5E63-480A-B817-58B80F70EB0C}" dt="2019-10-31T12:52:41.681" v="348" actId="1076"/>
          <ac:grpSpMkLst>
            <pc:docMk/>
            <pc:sldMk cId="147752116" sldId="2010"/>
            <ac:grpSpMk id="154" creationId="{BF2D7F59-325E-6F49-ACDE-60786871F309}"/>
          </ac:grpSpMkLst>
        </pc:grpChg>
        <pc:grpChg chg="mod">
          <ac:chgData name="Buck Woody" userId="4205aafe-f083-4d36-8b19-c9188dd9e34d" providerId="ADAL" clId="{2BCDEB7A-5E63-480A-B817-58B80F70EB0C}" dt="2019-10-31T12:52:41.681" v="348" actId="1076"/>
          <ac:grpSpMkLst>
            <pc:docMk/>
            <pc:sldMk cId="147752116" sldId="2010"/>
            <ac:grpSpMk id="157" creationId="{05336016-1CC6-434A-AFBB-54338FCE9EFF}"/>
          </ac:grpSpMkLst>
        </pc:grpChg>
        <pc:picChg chg="mod">
          <ac:chgData name="Buck Woody" userId="4205aafe-f083-4d36-8b19-c9188dd9e34d" providerId="ADAL" clId="{2BCDEB7A-5E63-480A-B817-58B80F70EB0C}" dt="2019-10-31T12:52:41.681" v="348" actId="1076"/>
          <ac:picMkLst>
            <pc:docMk/>
            <pc:sldMk cId="147752116" sldId="2010"/>
            <ac:picMk id="5" creationId="{A5E849AE-F688-4A24-B489-487E6D3FFE6B}"/>
          </ac:picMkLst>
        </pc:picChg>
        <pc:picChg chg="mod">
          <ac:chgData name="Buck Woody" userId="4205aafe-f083-4d36-8b19-c9188dd9e34d" providerId="ADAL" clId="{2BCDEB7A-5E63-480A-B817-58B80F70EB0C}" dt="2019-10-31T12:52:41.681" v="348" actId="1076"/>
          <ac:picMkLst>
            <pc:docMk/>
            <pc:sldMk cId="147752116" sldId="2010"/>
            <ac:picMk id="93" creationId="{291B4EF2-9B3E-4E69-B0E5-84130BB225B8}"/>
          </ac:picMkLst>
        </pc:picChg>
        <pc:picChg chg="mod">
          <ac:chgData name="Buck Woody" userId="4205aafe-f083-4d36-8b19-c9188dd9e34d" providerId="ADAL" clId="{2BCDEB7A-5E63-480A-B817-58B80F70EB0C}" dt="2019-10-31T12:52:41.681" v="348" actId="1076"/>
          <ac:picMkLst>
            <pc:docMk/>
            <pc:sldMk cId="147752116" sldId="2010"/>
            <ac:picMk id="95" creationId="{31665DF0-60A6-4A86-B404-664AD000FEF7}"/>
          </ac:picMkLst>
        </pc:picChg>
        <pc:picChg chg="mod">
          <ac:chgData name="Buck Woody" userId="4205aafe-f083-4d36-8b19-c9188dd9e34d" providerId="ADAL" clId="{2BCDEB7A-5E63-480A-B817-58B80F70EB0C}" dt="2019-10-31T12:52:41.681" v="348" actId="1076"/>
          <ac:picMkLst>
            <pc:docMk/>
            <pc:sldMk cId="147752116" sldId="2010"/>
            <ac:picMk id="96" creationId="{3815BA78-58EB-4512-92FB-7CC98C689EAD}"/>
          </ac:picMkLst>
        </pc:picChg>
        <pc:picChg chg="mod">
          <ac:chgData name="Buck Woody" userId="4205aafe-f083-4d36-8b19-c9188dd9e34d" providerId="ADAL" clId="{2BCDEB7A-5E63-480A-B817-58B80F70EB0C}" dt="2019-10-31T12:52:41.681" v="348" actId="1076"/>
          <ac:picMkLst>
            <pc:docMk/>
            <pc:sldMk cId="147752116" sldId="2010"/>
            <ac:picMk id="97" creationId="{76BF3F0A-A636-49F6-9555-2A429077F945}"/>
          </ac:picMkLst>
        </pc:picChg>
        <pc:cxnChg chg="mod">
          <ac:chgData name="Buck Woody" userId="4205aafe-f083-4d36-8b19-c9188dd9e34d" providerId="ADAL" clId="{2BCDEB7A-5E63-480A-B817-58B80F70EB0C}" dt="2019-10-31T12:52:41.681" v="348" actId="1076"/>
          <ac:cxnSpMkLst>
            <pc:docMk/>
            <pc:sldMk cId="147752116" sldId="2010"/>
            <ac:cxnSpMk id="6" creationId="{3E002517-A1B3-C248-B568-19394816F6DD}"/>
          </ac:cxnSpMkLst>
        </pc:cxnChg>
      </pc:sldChg>
      <pc:sldChg chg="addSp modSp modNotesTx">
        <pc:chgData name="Buck Woody" userId="4205aafe-f083-4d36-8b19-c9188dd9e34d" providerId="ADAL" clId="{2BCDEB7A-5E63-480A-B817-58B80F70EB0C}" dt="2019-11-01T12:52:59.987" v="2641" actId="12"/>
        <pc:sldMkLst>
          <pc:docMk/>
          <pc:sldMk cId="721490494" sldId="4362"/>
        </pc:sldMkLst>
        <pc:spChg chg="add mod">
          <ac:chgData name="Buck Woody" userId="4205aafe-f083-4d36-8b19-c9188dd9e34d" providerId="ADAL" clId="{2BCDEB7A-5E63-480A-B817-58B80F70EB0C}" dt="2019-10-31T12:17:36.090" v="235" actId="14100"/>
          <ac:spMkLst>
            <pc:docMk/>
            <pc:sldMk cId="721490494" sldId="4362"/>
            <ac:spMk id="90" creationId="{25B6CCC9-1493-4676-832D-74B59EB1C91B}"/>
          </ac:spMkLst>
        </pc:spChg>
      </pc:sldChg>
      <pc:sldChg chg="addSp modSp modNotesTx">
        <pc:chgData name="Buck Woody" userId="4205aafe-f083-4d36-8b19-c9188dd9e34d" providerId="ADAL" clId="{2BCDEB7A-5E63-480A-B817-58B80F70EB0C}" dt="2019-11-01T12:40:18.059" v="1935" actId="20577"/>
        <pc:sldMkLst>
          <pc:docMk/>
          <pc:sldMk cId="1062404475" sldId="4512"/>
        </pc:sldMkLst>
        <pc:spChg chg="add mod">
          <ac:chgData name="Buck Woody" userId="4205aafe-f083-4d36-8b19-c9188dd9e34d" providerId="ADAL" clId="{2BCDEB7A-5E63-480A-B817-58B80F70EB0C}" dt="2019-10-31T12:15:58.673" v="224" actId="14100"/>
          <ac:spMkLst>
            <pc:docMk/>
            <pc:sldMk cId="1062404475" sldId="4512"/>
            <ac:spMk id="32" creationId="{F34BC74C-85A9-4DE8-930B-63FBD732919A}"/>
          </ac:spMkLst>
        </pc:spChg>
      </pc:sldChg>
      <pc:sldChg chg="delSp modAnim">
        <pc:chgData name="Buck Woody" userId="4205aafe-f083-4d36-8b19-c9188dd9e34d" providerId="ADAL" clId="{2BCDEB7A-5E63-480A-B817-58B80F70EB0C}" dt="2019-10-31T12:08:18.811" v="67" actId="478"/>
        <pc:sldMkLst>
          <pc:docMk/>
          <pc:sldMk cId="1913201926" sldId="4727"/>
        </pc:sldMkLst>
        <pc:picChg chg="del">
          <ac:chgData name="Buck Woody" userId="4205aafe-f083-4d36-8b19-c9188dd9e34d" providerId="ADAL" clId="{2BCDEB7A-5E63-480A-B817-58B80F70EB0C}" dt="2019-10-31T12:08:18.811" v="67" actId="478"/>
          <ac:picMkLst>
            <pc:docMk/>
            <pc:sldMk cId="1913201926" sldId="4727"/>
            <ac:picMk id="51" creationId="{E2156C17-945F-4F67-AF7D-05E5DB7F2227}"/>
          </ac:picMkLst>
        </pc:picChg>
      </pc:sldChg>
      <pc:sldChg chg="modNotesTx">
        <pc:chgData name="Buck Woody" userId="4205aafe-f083-4d36-8b19-c9188dd9e34d" providerId="ADAL" clId="{2BCDEB7A-5E63-480A-B817-58B80F70EB0C}" dt="2019-11-01T12:38:58.481" v="1683" actId="20577"/>
        <pc:sldMkLst>
          <pc:docMk/>
          <pc:sldMk cId="3394497471" sldId="2076136599"/>
        </pc:sldMkLst>
      </pc:sldChg>
      <pc:sldChg chg="modNotesTx">
        <pc:chgData name="Buck Woody" userId="4205aafe-f083-4d36-8b19-c9188dd9e34d" providerId="ADAL" clId="{2BCDEB7A-5E63-480A-B817-58B80F70EB0C}" dt="2019-11-01T12:51:13.001" v="2299" actId="20577"/>
        <pc:sldMkLst>
          <pc:docMk/>
          <pc:sldMk cId="582170145" sldId="2076136600"/>
        </pc:sldMkLst>
      </pc:sldChg>
      <pc:sldChg chg="addSp modSp modNotesTx">
        <pc:chgData name="Buck Woody" userId="4205aafe-f083-4d36-8b19-c9188dd9e34d" providerId="ADAL" clId="{2BCDEB7A-5E63-480A-B817-58B80F70EB0C}" dt="2019-11-01T13:10:22.540" v="3240" actId="20577"/>
        <pc:sldMkLst>
          <pc:docMk/>
          <pc:sldMk cId="791721870" sldId="2076136601"/>
        </pc:sldMkLst>
        <pc:spChg chg="add mod">
          <ac:chgData name="Buck Woody" userId="4205aafe-f083-4d36-8b19-c9188dd9e34d" providerId="ADAL" clId="{2BCDEB7A-5E63-480A-B817-58B80F70EB0C}" dt="2019-10-31T12:21:32.445" v="248" actId="207"/>
          <ac:spMkLst>
            <pc:docMk/>
            <pc:sldMk cId="791721870" sldId="2076136601"/>
            <ac:spMk id="2" creationId="{2E10BD52-D529-4283-86A6-533293F6FEA4}"/>
          </ac:spMkLst>
        </pc:spChg>
      </pc:sldChg>
      <pc:sldChg chg="addSp delSp modSp modNotesTx">
        <pc:chgData name="Buck Woody" userId="4205aafe-f083-4d36-8b19-c9188dd9e34d" providerId="ADAL" clId="{2BCDEB7A-5E63-480A-B817-58B80F70EB0C}" dt="2019-11-01T14:49:15.547" v="4625" actId="20577"/>
        <pc:sldMkLst>
          <pc:docMk/>
          <pc:sldMk cId="810927826" sldId="2076136602"/>
        </pc:sldMkLst>
        <pc:spChg chg="add del">
          <ac:chgData name="Buck Woody" userId="4205aafe-f083-4d36-8b19-c9188dd9e34d" providerId="ADAL" clId="{2BCDEB7A-5E63-480A-B817-58B80F70EB0C}" dt="2019-10-31T13:03:16.153" v="356" actId="478"/>
          <ac:spMkLst>
            <pc:docMk/>
            <pc:sldMk cId="810927826" sldId="2076136602"/>
            <ac:spMk id="2" creationId="{E124FA5D-49BC-432D-B9E2-C865B80469F2}"/>
          </ac:spMkLst>
        </pc:spChg>
        <pc:spChg chg="add del">
          <ac:chgData name="Buck Woody" userId="4205aafe-f083-4d36-8b19-c9188dd9e34d" providerId="ADAL" clId="{2BCDEB7A-5E63-480A-B817-58B80F70EB0C}" dt="2019-10-31T13:03:33.437" v="358"/>
          <ac:spMkLst>
            <pc:docMk/>
            <pc:sldMk cId="810927826" sldId="2076136602"/>
            <ac:spMk id="4" creationId="{14543B84-1DA2-438A-8CC3-DFD575D9D0AC}"/>
          </ac:spMkLst>
        </pc:spChg>
        <pc:spChg chg="add mod">
          <ac:chgData name="Buck Woody" userId="4205aafe-f083-4d36-8b19-c9188dd9e34d" providerId="ADAL" clId="{2BCDEB7A-5E63-480A-B817-58B80F70EB0C}" dt="2019-10-31T13:03:50.441" v="364" actId="207"/>
          <ac:spMkLst>
            <pc:docMk/>
            <pc:sldMk cId="810927826" sldId="2076136602"/>
            <ac:spMk id="5" creationId="{E96F53DC-28B4-44BE-BDBE-22B058B1E077}"/>
          </ac:spMkLst>
        </pc:spChg>
      </pc:sldChg>
      <pc:sldChg chg="addSp delSp modSp modNotes modNotesTx">
        <pc:chgData name="Buck Woody" userId="4205aafe-f083-4d36-8b19-c9188dd9e34d" providerId="ADAL" clId="{2BCDEB7A-5E63-480A-B817-58B80F70EB0C}" dt="2019-11-01T12:07:57.200" v="636" actId="20577"/>
        <pc:sldMkLst>
          <pc:docMk/>
          <pc:sldMk cId="971344370" sldId="2076136604"/>
        </pc:sldMkLst>
        <pc:spChg chg="mod">
          <ac:chgData name="Buck Woody" userId="4205aafe-f083-4d36-8b19-c9188dd9e34d" providerId="ADAL" clId="{2BCDEB7A-5E63-480A-B817-58B80F70EB0C}" dt="2019-10-31T12:09:37.257" v="123" actId="1036"/>
          <ac:spMkLst>
            <pc:docMk/>
            <pc:sldMk cId="971344370" sldId="2076136604"/>
            <ac:spMk id="2" creationId="{00000000-0000-0000-0000-000000000000}"/>
          </ac:spMkLst>
        </pc:spChg>
        <pc:spChg chg="mod">
          <ac:chgData name="Buck Woody" userId="4205aafe-f083-4d36-8b19-c9188dd9e34d" providerId="ADAL" clId="{2BCDEB7A-5E63-480A-B817-58B80F70EB0C}" dt="2019-10-31T12:09:37.257" v="123" actId="1036"/>
          <ac:spMkLst>
            <pc:docMk/>
            <pc:sldMk cId="971344370" sldId="2076136604"/>
            <ac:spMk id="3" creationId="{00000000-0000-0000-0000-000000000000}"/>
          </ac:spMkLst>
        </pc:spChg>
        <pc:spChg chg="add mod">
          <ac:chgData name="Buck Woody" userId="4205aafe-f083-4d36-8b19-c9188dd9e34d" providerId="ADAL" clId="{2BCDEB7A-5E63-480A-B817-58B80F70EB0C}" dt="2019-10-31T12:09:55.771" v="127" actId="14100"/>
          <ac:spMkLst>
            <pc:docMk/>
            <pc:sldMk cId="971344370" sldId="2076136604"/>
            <ac:spMk id="16" creationId="{FD8C1D61-C461-4349-A93E-5FDFB4A2BD52}"/>
          </ac:spMkLst>
        </pc:spChg>
        <pc:grpChg chg="mod">
          <ac:chgData name="Buck Woody" userId="4205aafe-f083-4d36-8b19-c9188dd9e34d" providerId="ADAL" clId="{2BCDEB7A-5E63-480A-B817-58B80F70EB0C}" dt="2019-10-31T12:09:37.257" v="123" actId="1036"/>
          <ac:grpSpMkLst>
            <pc:docMk/>
            <pc:sldMk cId="971344370" sldId="2076136604"/>
            <ac:grpSpMk id="8" creationId="{4C7F374E-0135-7640-9B18-DB0CBF33D171}"/>
          </ac:grpSpMkLst>
        </pc:grpChg>
        <pc:picChg chg="del">
          <ac:chgData name="Buck Woody" userId="4205aafe-f083-4d36-8b19-c9188dd9e34d" providerId="ADAL" clId="{2BCDEB7A-5E63-480A-B817-58B80F70EB0C}" dt="2019-10-31T12:08:48.306" v="68" actId="478"/>
          <ac:picMkLst>
            <pc:docMk/>
            <pc:sldMk cId="971344370" sldId="2076136604"/>
            <ac:picMk id="4" creationId="{3126492C-DF70-C443-99CE-D17C0630C6EA}"/>
          </ac:picMkLst>
        </pc:picChg>
        <pc:picChg chg="mod">
          <ac:chgData name="Buck Woody" userId="4205aafe-f083-4d36-8b19-c9188dd9e34d" providerId="ADAL" clId="{2BCDEB7A-5E63-480A-B817-58B80F70EB0C}" dt="2019-10-31T12:09:37.257" v="123" actId="1036"/>
          <ac:picMkLst>
            <pc:docMk/>
            <pc:sldMk cId="971344370" sldId="2076136604"/>
            <ac:picMk id="5" creationId="{C755A0F9-E8DB-DE40-B695-E14846C5606D}"/>
          </ac:picMkLst>
        </pc:picChg>
        <pc:picChg chg="mod">
          <ac:chgData name="Buck Woody" userId="4205aafe-f083-4d36-8b19-c9188dd9e34d" providerId="ADAL" clId="{2BCDEB7A-5E63-480A-B817-58B80F70EB0C}" dt="2019-10-31T12:09:37.257" v="123" actId="1036"/>
          <ac:picMkLst>
            <pc:docMk/>
            <pc:sldMk cId="971344370" sldId="2076136604"/>
            <ac:picMk id="6" creationId="{A41AC432-E2DF-CD49-BC38-4AE763D3EBF6}"/>
          </ac:picMkLst>
        </pc:picChg>
        <pc:picChg chg="mod">
          <ac:chgData name="Buck Woody" userId="4205aafe-f083-4d36-8b19-c9188dd9e34d" providerId="ADAL" clId="{2BCDEB7A-5E63-480A-B817-58B80F70EB0C}" dt="2019-10-31T12:09:37.257" v="123" actId="1036"/>
          <ac:picMkLst>
            <pc:docMk/>
            <pc:sldMk cId="971344370" sldId="2076136604"/>
            <ac:picMk id="7" creationId="{7532D74D-ACB4-AA46-BBD0-07B668459F5C}"/>
          </ac:picMkLst>
        </pc:picChg>
      </pc:sldChg>
      <pc:sldChg chg="addSp modSp">
        <pc:chgData name="Buck Woody" userId="4205aafe-f083-4d36-8b19-c9188dd9e34d" providerId="ADAL" clId="{2BCDEB7A-5E63-480A-B817-58B80F70EB0C}" dt="2019-10-31T12:10:11.942" v="133" actId="404"/>
        <pc:sldMkLst>
          <pc:docMk/>
          <pc:sldMk cId="113295947" sldId="2076136605"/>
        </pc:sldMkLst>
        <pc:spChg chg="add mod">
          <ac:chgData name="Buck Woody" userId="4205aafe-f083-4d36-8b19-c9188dd9e34d" providerId="ADAL" clId="{2BCDEB7A-5E63-480A-B817-58B80F70EB0C}" dt="2019-10-31T12:10:11.942" v="133" actId="404"/>
          <ac:spMkLst>
            <pc:docMk/>
            <pc:sldMk cId="113295947" sldId="2076136605"/>
            <ac:spMk id="14" creationId="{13E4CAD3-E0D9-499C-A3C6-0B954F288CEE}"/>
          </ac:spMkLst>
        </pc:spChg>
      </pc:sldChg>
      <pc:sldChg chg="addSp modSp modNotesTx">
        <pc:chgData name="Buck Woody" userId="4205aafe-f083-4d36-8b19-c9188dd9e34d" providerId="ADAL" clId="{2BCDEB7A-5E63-480A-B817-58B80F70EB0C}" dt="2019-11-01T12:11:49.799" v="733" actId="5793"/>
        <pc:sldMkLst>
          <pc:docMk/>
          <pc:sldMk cId="2444721727" sldId="2076136606"/>
        </pc:sldMkLst>
        <pc:spChg chg="add mod">
          <ac:chgData name="Buck Woody" userId="4205aafe-f083-4d36-8b19-c9188dd9e34d" providerId="ADAL" clId="{2BCDEB7A-5E63-480A-B817-58B80F70EB0C}" dt="2019-10-31T12:10:47.125" v="138" actId="14100"/>
          <ac:spMkLst>
            <pc:docMk/>
            <pc:sldMk cId="2444721727" sldId="2076136606"/>
            <ac:spMk id="4" creationId="{C068EF4C-0387-460B-AC80-B83FBB0FB436}"/>
          </ac:spMkLst>
        </pc:spChg>
      </pc:sldChg>
      <pc:sldChg chg="addSp modSp modNotesTx">
        <pc:chgData name="Buck Woody" userId="4205aafe-f083-4d36-8b19-c9188dd9e34d" providerId="ADAL" clId="{2BCDEB7A-5E63-480A-B817-58B80F70EB0C}" dt="2019-11-01T12:18:04.935" v="1093" actId="20577"/>
        <pc:sldMkLst>
          <pc:docMk/>
          <pc:sldMk cId="4264753854" sldId="2076136607"/>
        </pc:sldMkLst>
        <pc:spChg chg="mod">
          <ac:chgData name="Buck Woody" userId="4205aafe-f083-4d36-8b19-c9188dd9e34d" providerId="ADAL" clId="{2BCDEB7A-5E63-480A-B817-58B80F70EB0C}" dt="2019-10-31T12:11:28.789" v="179" actId="1036"/>
          <ac:spMkLst>
            <pc:docMk/>
            <pc:sldMk cId="4264753854" sldId="2076136607"/>
            <ac:spMk id="2" creationId="{00000000-0000-0000-0000-000000000000}"/>
          </ac:spMkLst>
        </pc:spChg>
        <pc:spChg chg="mod">
          <ac:chgData name="Buck Woody" userId="4205aafe-f083-4d36-8b19-c9188dd9e34d" providerId="ADAL" clId="{2BCDEB7A-5E63-480A-B817-58B80F70EB0C}" dt="2019-10-31T12:11:28.789" v="179" actId="1036"/>
          <ac:spMkLst>
            <pc:docMk/>
            <pc:sldMk cId="4264753854" sldId="2076136607"/>
            <ac:spMk id="5" creationId="{B8DF79A3-59CD-4745-96A3-C6A8D4345094}"/>
          </ac:spMkLst>
        </pc:spChg>
        <pc:spChg chg="mod">
          <ac:chgData name="Buck Woody" userId="4205aafe-f083-4d36-8b19-c9188dd9e34d" providerId="ADAL" clId="{2BCDEB7A-5E63-480A-B817-58B80F70EB0C}" dt="2019-10-31T12:11:28.789" v="179" actId="1036"/>
          <ac:spMkLst>
            <pc:docMk/>
            <pc:sldMk cId="4264753854" sldId="2076136607"/>
            <ac:spMk id="6" creationId="{C5233065-9221-724E-ABB5-933103BB69DB}"/>
          </ac:spMkLst>
        </pc:spChg>
        <pc:spChg chg="add">
          <ac:chgData name="Buck Woody" userId="4205aafe-f083-4d36-8b19-c9188dd9e34d" providerId="ADAL" clId="{2BCDEB7A-5E63-480A-B817-58B80F70EB0C}" dt="2019-10-31T12:11:35.287" v="180"/>
          <ac:spMkLst>
            <pc:docMk/>
            <pc:sldMk cId="4264753854" sldId="2076136607"/>
            <ac:spMk id="12" creationId="{3B2BD3B1-2260-418B-808F-F5399BC1BB2D}"/>
          </ac:spMkLst>
        </pc:spChg>
        <pc:spChg chg="mod">
          <ac:chgData name="Buck Woody" userId="4205aafe-f083-4d36-8b19-c9188dd9e34d" providerId="ADAL" clId="{2BCDEB7A-5E63-480A-B817-58B80F70EB0C}" dt="2019-10-31T12:11:28.789" v="179" actId="1036"/>
          <ac:spMkLst>
            <pc:docMk/>
            <pc:sldMk cId="4264753854" sldId="2076136607"/>
            <ac:spMk id="13" creationId="{AAB7DCC3-67F0-D242-BE57-306991FBEADB}"/>
          </ac:spMkLst>
        </pc:spChg>
        <pc:grpChg chg="mod">
          <ac:chgData name="Buck Woody" userId="4205aafe-f083-4d36-8b19-c9188dd9e34d" providerId="ADAL" clId="{2BCDEB7A-5E63-480A-B817-58B80F70EB0C}" dt="2019-10-31T12:11:28.789" v="179" actId="1036"/>
          <ac:grpSpMkLst>
            <pc:docMk/>
            <pc:sldMk cId="4264753854" sldId="2076136607"/>
            <ac:grpSpMk id="19" creationId="{25038D15-DD76-7F4A-977E-520934860C48}"/>
          </ac:grpSpMkLst>
        </pc:grpChg>
        <pc:picChg chg="mod">
          <ac:chgData name="Buck Woody" userId="4205aafe-f083-4d36-8b19-c9188dd9e34d" providerId="ADAL" clId="{2BCDEB7A-5E63-480A-B817-58B80F70EB0C}" dt="2019-10-31T12:11:28.789" v="179" actId="1036"/>
          <ac:picMkLst>
            <pc:docMk/>
            <pc:sldMk cId="4264753854" sldId="2076136607"/>
            <ac:picMk id="4" creationId="{C53E467C-D34A-2F49-A200-549B896051A6}"/>
          </ac:picMkLst>
        </pc:picChg>
        <pc:picChg chg="mod">
          <ac:chgData name="Buck Woody" userId="4205aafe-f083-4d36-8b19-c9188dd9e34d" providerId="ADAL" clId="{2BCDEB7A-5E63-480A-B817-58B80F70EB0C}" dt="2019-10-31T12:11:28.789" v="179" actId="1036"/>
          <ac:picMkLst>
            <pc:docMk/>
            <pc:sldMk cId="4264753854" sldId="2076136607"/>
            <ac:picMk id="7" creationId="{7CC32B0E-7EE8-4816-AEFC-EF56B685720F}"/>
          </ac:picMkLst>
        </pc:picChg>
      </pc:sldChg>
      <pc:sldChg chg="addSp modSp modNotesTx">
        <pc:chgData name="Buck Woody" userId="4205aafe-f083-4d36-8b19-c9188dd9e34d" providerId="ADAL" clId="{2BCDEB7A-5E63-480A-B817-58B80F70EB0C}" dt="2019-11-01T12:18:35.049" v="1207" actId="6549"/>
        <pc:sldMkLst>
          <pc:docMk/>
          <pc:sldMk cId="1034040322" sldId="2076136608"/>
        </pc:sldMkLst>
        <pc:spChg chg="add mod">
          <ac:chgData name="Buck Woody" userId="4205aafe-f083-4d36-8b19-c9188dd9e34d" providerId="ADAL" clId="{2BCDEB7A-5E63-480A-B817-58B80F70EB0C}" dt="2019-10-31T12:12:14.584" v="187" actId="404"/>
          <ac:spMkLst>
            <pc:docMk/>
            <pc:sldMk cId="1034040322" sldId="2076136608"/>
            <ac:spMk id="35" creationId="{618AB376-A9AE-4F30-A376-81638877E856}"/>
          </ac:spMkLst>
        </pc:spChg>
        <pc:picChg chg="mod">
          <ac:chgData name="Buck Woody" userId="4205aafe-f083-4d36-8b19-c9188dd9e34d" providerId="ADAL" clId="{2BCDEB7A-5E63-480A-B817-58B80F70EB0C}" dt="2019-10-31T12:12:08.541" v="185" actId="1076"/>
          <ac:picMkLst>
            <pc:docMk/>
            <pc:sldMk cId="1034040322" sldId="2076136608"/>
            <ac:picMk id="32" creationId="{E8E16512-FA71-4227-A56E-5AD7C0F832B1}"/>
          </ac:picMkLst>
        </pc:picChg>
      </pc:sldChg>
      <pc:sldChg chg="addSp modSp modNotesTx">
        <pc:chgData name="Buck Woody" userId="4205aafe-f083-4d36-8b19-c9188dd9e34d" providerId="ADAL" clId="{2BCDEB7A-5E63-480A-B817-58B80F70EB0C}" dt="2019-11-01T12:21:27.922" v="1234" actId="20577"/>
        <pc:sldMkLst>
          <pc:docMk/>
          <pc:sldMk cId="2495867872" sldId="2076136609"/>
        </pc:sldMkLst>
        <pc:spChg chg="add">
          <ac:chgData name="Buck Woody" userId="4205aafe-f083-4d36-8b19-c9188dd9e34d" providerId="ADAL" clId="{2BCDEB7A-5E63-480A-B817-58B80F70EB0C}" dt="2019-10-31T12:12:29.839" v="189"/>
          <ac:spMkLst>
            <pc:docMk/>
            <pc:sldMk cId="2495867872" sldId="2076136609"/>
            <ac:spMk id="23" creationId="{106A05E1-3D54-415E-B8D5-250ED336C30D}"/>
          </ac:spMkLst>
        </pc:spChg>
        <pc:picChg chg="mod">
          <ac:chgData name="Buck Woody" userId="4205aafe-f083-4d36-8b19-c9188dd9e34d" providerId="ADAL" clId="{2BCDEB7A-5E63-480A-B817-58B80F70EB0C}" dt="2019-10-31T12:12:27.430" v="188" actId="1076"/>
          <ac:picMkLst>
            <pc:docMk/>
            <pc:sldMk cId="2495867872" sldId="2076136609"/>
            <ac:picMk id="36" creationId="{AD5AB0F8-5863-4F7D-B857-EFF57F3D204E}"/>
          </ac:picMkLst>
        </pc:picChg>
      </pc:sldChg>
      <pc:sldChg chg="addSp modSp modNotesTx">
        <pc:chgData name="Buck Woody" userId="4205aafe-f083-4d36-8b19-c9188dd9e34d" providerId="ADAL" clId="{2BCDEB7A-5E63-480A-B817-58B80F70EB0C}" dt="2019-11-01T12:21:54.204" v="1261" actId="20577"/>
        <pc:sldMkLst>
          <pc:docMk/>
          <pc:sldMk cId="2241463791" sldId="2076136610"/>
        </pc:sldMkLst>
        <pc:spChg chg="mod">
          <ac:chgData name="Buck Woody" userId="4205aafe-f083-4d36-8b19-c9188dd9e34d" providerId="ADAL" clId="{2BCDEB7A-5E63-480A-B817-58B80F70EB0C}" dt="2019-10-31T12:13:09.046" v="216" actId="1076"/>
          <ac:spMkLst>
            <pc:docMk/>
            <pc:sldMk cId="2241463791" sldId="2076136610"/>
            <ac:spMk id="36" creationId="{8809BD90-DB7E-41FE-BCC1-CA9AF76014B2}"/>
          </ac:spMkLst>
        </pc:spChg>
        <pc:spChg chg="mod">
          <ac:chgData name="Buck Woody" userId="4205aafe-f083-4d36-8b19-c9188dd9e34d" providerId="ADAL" clId="{2BCDEB7A-5E63-480A-B817-58B80F70EB0C}" dt="2019-10-31T12:13:02.825" v="215" actId="1036"/>
          <ac:spMkLst>
            <pc:docMk/>
            <pc:sldMk cId="2241463791" sldId="2076136610"/>
            <ac:spMk id="37" creationId="{FB0411CE-DB76-40CC-8FB4-7BA8FCBE7DB2}"/>
          </ac:spMkLst>
        </pc:spChg>
        <pc:spChg chg="add">
          <ac:chgData name="Buck Woody" userId="4205aafe-f083-4d36-8b19-c9188dd9e34d" providerId="ADAL" clId="{2BCDEB7A-5E63-480A-B817-58B80F70EB0C}" dt="2019-10-31T12:13:12.606" v="217"/>
          <ac:spMkLst>
            <pc:docMk/>
            <pc:sldMk cId="2241463791" sldId="2076136610"/>
            <ac:spMk id="45" creationId="{54E7BBBE-7C7A-493D-ACCF-2DE5FCD0DEEB}"/>
          </ac:spMkLst>
        </pc:spChg>
      </pc:sldChg>
      <pc:sldChg chg="addSp modSp modNotesTx">
        <pc:chgData name="Buck Woody" userId="4205aafe-f083-4d36-8b19-c9188dd9e34d" providerId="ADAL" clId="{2BCDEB7A-5E63-480A-B817-58B80F70EB0C}" dt="2019-11-01T12:42:16.839" v="2080" actId="20577"/>
        <pc:sldMkLst>
          <pc:docMk/>
          <pc:sldMk cId="1778265764" sldId="2076136611"/>
        </pc:sldMkLst>
        <pc:spChg chg="add mod">
          <ac:chgData name="Buck Woody" userId="4205aafe-f083-4d36-8b19-c9188dd9e34d" providerId="ADAL" clId="{2BCDEB7A-5E63-480A-B817-58B80F70EB0C}" dt="2019-10-31T12:16:25.976" v="228" actId="1076"/>
          <ac:spMkLst>
            <pc:docMk/>
            <pc:sldMk cId="1778265764" sldId="2076136611"/>
            <ac:spMk id="95" creationId="{69FAC4DC-C851-461B-89AE-60C4E94D8A74}"/>
          </ac:spMkLst>
        </pc:spChg>
        <pc:spChg chg="mod">
          <ac:chgData name="Buck Woody" userId="4205aafe-f083-4d36-8b19-c9188dd9e34d" providerId="ADAL" clId="{2BCDEB7A-5E63-480A-B817-58B80F70EB0C}" dt="2019-10-31T12:16:11.657" v="225" actId="1076"/>
          <ac:spMkLst>
            <pc:docMk/>
            <pc:sldMk cId="1778265764" sldId="2076136611"/>
            <ac:spMk id="195" creationId="{A824CE9F-1470-014F-A991-EAAFAF71CEF2}"/>
          </ac:spMkLst>
        </pc:spChg>
        <pc:picChg chg="mod">
          <ac:chgData name="Buck Woody" userId="4205aafe-f083-4d36-8b19-c9188dd9e34d" providerId="ADAL" clId="{2BCDEB7A-5E63-480A-B817-58B80F70EB0C}" dt="2019-10-31T12:16:15.889" v="226" actId="1076"/>
          <ac:picMkLst>
            <pc:docMk/>
            <pc:sldMk cId="1778265764" sldId="2076136611"/>
            <ac:picMk id="148" creationId="{E2E62A4E-3243-0B40-97FC-20860516E297}"/>
          </ac:picMkLst>
        </pc:picChg>
      </pc:sldChg>
      <pc:sldChg chg="addSp modSp modNotesTx">
        <pc:chgData name="Buck Woody" userId="4205aafe-f083-4d36-8b19-c9188dd9e34d" providerId="ADAL" clId="{2BCDEB7A-5E63-480A-B817-58B80F70EB0C}" dt="2019-11-01T14:49:31.507" v="4646" actId="20577"/>
        <pc:sldMkLst>
          <pc:docMk/>
          <pc:sldMk cId="3673413749" sldId="2076136612"/>
        </pc:sldMkLst>
        <pc:spChg chg="mod">
          <ac:chgData name="Buck Woody" userId="4205aafe-f083-4d36-8b19-c9188dd9e34d" providerId="ADAL" clId="{2BCDEB7A-5E63-480A-B817-58B80F70EB0C}" dt="2019-10-31T13:04:24.396" v="370" actId="1076"/>
          <ac:spMkLst>
            <pc:docMk/>
            <pc:sldMk cId="3673413749" sldId="2076136612"/>
            <ac:spMk id="3" creationId="{80662E3A-1C23-4A3A-BA02-CE5286347E7C}"/>
          </ac:spMkLst>
        </pc:spChg>
        <pc:spChg chg="add mod">
          <ac:chgData name="Buck Woody" userId="4205aafe-f083-4d36-8b19-c9188dd9e34d" providerId="ADAL" clId="{2BCDEB7A-5E63-480A-B817-58B80F70EB0C}" dt="2019-10-31T13:04:16.600" v="369" actId="14100"/>
          <ac:spMkLst>
            <pc:docMk/>
            <pc:sldMk cId="3673413749" sldId="2076136612"/>
            <ac:spMk id="103" creationId="{9FDB1E0D-1347-48A2-8313-F0A3D0314E41}"/>
          </ac:spMkLst>
        </pc:spChg>
        <pc:spChg chg="mod">
          <ac:chgData name="Buck Woody" userId="4205aafe-f083-4d36-8b19-c9188dd9e34d" providerId="ADAL" clId="{2BCDEB7A-5E63-480A-B817-58B80F70EB0C}" dt="2019-10-31T13:04:24.396" v="370" actId="1076"/>
          <ac:spMkLst>
            <pc:docMk/>
            <pc:sldMk cId="3673413749" sldId="2076136612"/>
            <ac:spMk id="144" creationId="{622B7FA7-109C-4A9C-9C58-7FEFF27B536D}"/>
          </ac:spMkLst>
        </pc:spChg>
        <pc:spChg chg="mod">
          <ac:chgData name="Buck Woody" userId="4205aafe-f083-4d36-8b19-c9188dd9e34d" providerId="ADAL" clId="{2BCDEB7A-5E63-480A-B817-58B80F70EB0C}" dt="2019-10-31T13:04:24.396" v="370" actId="1076"/>
          <ac:spMkLst>
            <pc:docMk/>
            <pc:sldMk cId="3673413749" sldId="2076136612"/>
            <ac:spMk id="145" creationId="{74E2F723-4AB2-4292-832F-56F1F9546D2B}"/>
          </ac:spMkLst>
        </pc:spChg>
        <pc:spChg chg="mod">
          <ac:chgData name="Buck Woody" userId="4205aafe-f083-4d36-8b19-c9188dd9e34d" providerId="ADAL" clId="{2BCDEB7A-5E63-480A-B817-58B80F70EB0C}" dt="2019-10-31T13:04:24.396" v="370" actId="1076"/>
          <ac:spMkLst>
            <pc:docMk/>
            <pc:sldMk cId="3673413749" sldId="2076136612"/>
            <ac:spMk id="147" creationId="{C3605C5F-800B-4CF6-A117-BFABF9B95238}"/>
          </ac:spMkLst>
        </pc:spChg>
        <pc:spChg chg="mod">
          <ac:chgData name="Buck Woody" userId="4205aafe-f083-4d36-8b19-c9188dd9e34d" providerId="ADAL" clId="{2BCDEB7A-5E63-480A-B817-58B80F70EB0C}" dt="2019-10-31T13:04:24.396" v="370" actId="1076"/>
          <ac:spMkLst>
            <pc:docMk/>
            <pc:sldMk cId="3673413749" sldId="2076136612"/>
            <ac:spMk id="164" creationId="{74E51F3D-F510-7548-8A62-1FE84176E1B3}"/>
          </ac:spMkLst>
        </pc:spChg>
        <pc:spChg chg="mod">
          <ac:chgData name="Buck Woody" userId="4205aafe-f083-4d36-8b19-c9188dd9e34d" providerId="ADAL" clId="{2BCDEB7A-5E63-480A-B817-58B80F70EB0C}" dt="2019-10-31T13:04:24.396" v="370" actId="1076"/>
          <ac:spMkLst>
            <pc:docMk/>
            <pc:sldMk cId="3673413749" sldId="2076136612"/>
            <ac:spMk id="165" creationId="{CA7CECE7-79AD-4338-85FD-F2AF48C80E38}"/>
          </ac:spMkLst>
        </pc:spChg>
        <pc:spChg chg="mod">
          <ac:chgData name="Buck Woody" userId="4205aafe-f083-4d36-8b19-c9188dd9e34d" providerId="ADAL" clId="{2BCDEB7A-5E63-480A-B817-58B80F70EB0C}" dt="2019-10-31T13:04:24.396" v="370" actId="1076"/>
          <ac:spMkLst>
            <pc:docMk/>
            <pc:sldMk cId="3673413749" sldId="2076136612"/>
            <ac:spMk id="168" creationId="{E239050A-1B9F-4360-B194-509B0AEC020A}"/>
          </ac:spMkLst>
        </pc:spChg>
        <pc:spChg chg="mod">
          <ac:chgData name="Buck Woody" userId="4205aafe-f083-4d36-8b19-c9188dd9e34d" providerId="ADAL" clId="{2BCDEB7A-5E63-480A-B817-58B80F70EB0C}" dt="2019-10-31T13:04:01.143" v="365" actId="1076"/>
          <ac:spMkLst>
            <pc:docMk/>
            <pc:sldMk cId="3673413749" sldId="2076136612"/>
            <ac:spMk id="195" creationId="{A824CE9F-1470-014F-A991-EAAFAF71CEF2}"/>
          </ac:spMkLst>
        </pc:spChg>
        <pc:grpChg chg="mod">
          <ac:chgData name="Buck Woody" userId="4205aafe-f083-4d36-8b19-c9188dd9e34d" providerId="ADAL" clId="{2BCDEB7A-5E63-480A-B817-58B80F70EB0C}" dt="2019-10-31T13:04:24.396" v="370" actId="1076"/>
          <ac:grpSpMkLst>
            <pc:docMk/>
            <pc:sldMk cId="3673413749" sldId="2076136612"/>
            <ac:grpSpMk id="8" creationId="{7A9A0AE5-751D-430F-8570-1D70DF1D477E}"/>
          </ac:grpSpMkLst>
        </pc:grpChg>
        <pc:grpChg chg="mod">
          <ac:chgData name="Buck Woody" userId="4205aafe-f083-4d36-8b19-c9188dd9e34d" providerId="ADAL" clId="{2BCDEB7A-5E63-480A-B817-58B80F70EB0C}" dt="2019-10-31T13:04:24.396" v="370" actId="1076"/>
          <ac:grpSpMkLst>
            <pc:docMk/>
            <pc:sldMk cId="3673413749" sldId="2076136612"/>
            <ac:grpSpMk id="23" creationId="{F0656566-E52E-47DA-BED8-751A1A11356E}"/>
          </ac:grpSpMkLst>
        </pc:grpChg>
        <pc:grpChg chg="mod">
          <ac:chgData name="Buck Woody" userId="4205aafe-f083-4d36-8b19-c9188dd9e34d" providerId="ADAL" clId="{2BCDEB7A-5E63-480A-B817-58B80F70EB0C}" dt="2019-10-31T13:04:24.396" v="370" actId="1076"/>
          <ac:grpSpMkLst>
            <pc:docMk/>
            <pc:sldMk cId="3673413749" sldId="2076136612"/>
            <ac:grpSpMk id="51" creationId="{7997308D-37E9-48CB-9765-B80D8593AD2C}"/>
          </ac:grpSpMkLst>
        </pc:grpChg>
        <pc:grpChg chg="mod">
          <ac:chgData name="Buck Woody" userId="4205aafe-f083-4d36-8b19-c9188dd9e34d" providerId="ADAL" clId="{2BCDEB7A-5E63-480A-B817-58B80F70EB0C}" dt="2019-10-31T13:04:24.396" v="370" actId="1076"/>
          <ac:grpSpMkLst>
            <pc:docMk/>
            <pc:sldMk cId="3673413749" sldId="2076136612"/>
            <ac:grpSpMk id="58" creationId="{4D005CCB-2316-48DC-B94B-7F77EB44EFBE}"/>
          </ac:grpSpMkLst>
        </pc:grpChg>
        <pc:grpChg chg="mod">
          <ac:chgData name="Buck Woody" userId="4205aafe-f083-4d36-8b19-c9188dd9e34d" providerId="ADAL" clId="{2BCDEB7A-5E63-480A-B817-58B80F70EB0C}" dt="2019-10-31T13:04:24.396" v="370" actId="1076"/>
          <ac:grpSpMkLst>
            <pc:docMk/>
            <pc:sldMk cId="3673413749" sldId="2076136612"/>
            <ac:grpSpMk id="73" creationId="{65ABABB9-3FD0-6A44-AF3B-963478F99F49}"/>
          </ac:grpSpMkLst>
        </pc:grpChg>
        <pc:grpChg chg="mod">
          <ac:chgData name="Buck Woody" userId="4205aafe-f083-4d36-8b19-c9188dd9e34d" providerId="ADAL" clId="{2BCDEB7A-5E63-480A-B817-58B80F70EB0C}" dt="2019-10-31T13:04:24.396" v="370" actId="1076"/>
          <ac:grpSpMkLst>
            <pc:docMk/>
            <pc:sldMk cId="3673413749" sldId="2076136612"/>
            <ac:grpSpMk id="91" creationId="{C2D06EA4-93FB-424B-9BA3-AE9979F0A2DA}"/>
          </ac:grpSpMkLst>
        </pc:grpChg>
        <pc:grpChg chg="mod">
          <ac:chgData name="Buck Woody" userId="4205aafe-f083-4d36-8b19-c9188dd9e34d" providerId="ADAL" clId="{2BCDEB7A-5E63-480A-B817-58B80F70EB0C}" dt="2019-10-31T13:04:24.396" v="370" actId="1076"/>
          <ac:grpSpMkLst>
            <pc:docMk/>
            <pc:sldMk cId="3673413749" sldId="2076136612"/>
            <ac:grpSpMk id="125" creationId="{FFD450CE-9637-4142-A873-8E958850BA8B}"/>
          </ac:grpSpMkLst>
        </pc:grpChg>
        <pc:grpChg chg="mod">
          <ac:chgData name="Buck Woody" userId="4205aafe-f083-4d36-8b19-c9188dd9e34d" providerId="ADAL" clId="{2BCDEB7A-5E63-480A-B817-58B80F70EB0C}" dt="2019-10-31T13:04:24.396" v="370" actId="1076"/>
          <ac:grpSpMkLst>
            <pc:docMk/>
            <pc:sldMk cId="3673413749" sldId="2076136612"/>
            <ac:grpSpMk id="128" creationId="{1FA9FAAB-7793-4456-B030-D66BC98CADA1}"/>
          </ac:grpSpMkLst>
        </pc:grpChg>
        <pc:grpChg chg="mod">
          <ac:chgData name="Buck Woody" userId="4205aafe-f083-4d36-8b19-c9188dd9e34d" providerId="ADAL" clId="{2BCDEB7A-5E63-480A-B817-58B80F70EB0C}" dt="2019-10-31T13:04:24.396" v="370" actId="1076"/>
          <ac:grpSpMkLst>
            <pc:docMk/>
            <pc:sldMk cId="3673413749" sldId="2076136612"/>
            <ac:grpSpMk id="131" creationId="{76B784AD-8CAE-4D5C-85E8-5321BE1FF999}"/>
          </ac:grpSpMkLst>
        </pc:grpChg>
        <pc:grpChg chg="mod">
          <ac:chgData name="Buck Woody" userId="4205aafe-f083-4d36-8b19-c9188dd9e34d" providerId="ADAL" clId="{2BCDEB7A-5E63-480A-B817-58B80F70EB0C}" dt="2019-10-31T13:04:24.396" v="370" actId="1076"/>
          <ac:grpSpMkLst>
            <pc:docMk/>
            <pc:sldMk cId="3673413749" sldId="2076136612"/>
            <ac:grpSpMk id="133" creationId="{77DF565A-E288-4F4C-A619-C8B0353C4FC3}"/>
          </ac:grpSpMkLst>
        </pc:grpChg>
        <pc:grpChg chg="mod">
          <ac:chgData name="Buck Woody" userId="4205aafe-f083-4d36-8b19-c9188dd9e34d" providerId="ADAL" clId="{2BCDEB7A-5E63-480A-B817-58B80F70EB0C}" dt="2019-10-31T13:04:24.396" v="370" actId="1076"/>
          <ac:grpSpMkLst>
            <pc:docMk/>
            <pc:sldMk cId="3673413749" sldId="2076136612"/>
            <ac:grpSpMk id="139" creationId="{A61C7C87-C8C3-439D-8067-E99F9E26CFF6}"/>
          </ac:grpSpMkLst>
        </pc:grpChg>
        <pc:grpChg chg="mod">
          <ac:chgData name="Buck Woody" userId="4205aafe-f083-4d36-8b19-c9188dd9e34d" providerId="ADAL" clId="{2BCDEB7A-5E63-480A-B817-58B80F70EB0C}" dt="2019-10-31T13:04:24.396" v="370" actId="1076"/>
          <ac:grpSpMkLst>
            <pc:docMk/>
            <pc:sldMk cId="3673413749" sldId="2076136612"/>
            <ac:grpSpMk id="141" creationId="{C5B8C870-1382-44D8-B6A2-AD26B1DEF1B1}"/>
          </ac:grpSpMkLst>
        </pc:grpChg>
        <pc:grpChg chg="mod">
          <ac:chgData name="Buck Woody" userId="4205aafe-f083-4d36-8b19-c9188dd9e34d" providerId="ADAL" clId="{2BCDEB7A-5E63-480A-B817-58B80F70EB0C}" dt="2019-10-31T13:04:24.396" v="370" actId="1076"/>
          <ac:grpSpMkLst>
            <pc:docMk/>
            <pc:sldMk cId="3673413749" sldId="2076136612"/>
            <ac:grpSpMk id="171" creationId="{43CBA7E2-ABDA-4CBE-ABBB-38A8E12A6569}"/>
          </ac:grpSpMkLst>
        </pc:grpChg>
        <pc:grpChg chg="mod">
          <ac:chgData name="Buck Woody" userId="4205aafe-f083-4d36-8b19-c9188dd9e34d" providerId="ADAL" clId="{2BCDEB7A-5E63-480A-B817-58B80F70EB0C}" dt="2019-10-31T13:04:24.396" v="370" actId="1076"/>
          <ac:grpSpMkLst>
            <pc:docMk/>
            <pc:sldMk cId="3673413749" sldId="2076136612"/>
            <ac:grpSpMk id="174" creationId="{C9F27B7F-431B-4ED8-BAB4-37B8AEBEF166}"/>
          </ac:grpSpMkLst>
        </pc:grpChg>
        <pc:grpChg chg="mod">
          <ac:chgData name="Buck Woody" userId="4205aafe-f083-4d36-8b19-c9188dd9e34d" providerId="ADAL" clId="{2BCDEB7A-5E63-480A-B817-58B80F70EB0C}" dt="2019-10-31T13:04:24.396" v="370" actId="1076"/>
          <ac:grpSpMkLst>
            <pc:docMk/>
            <pc:sldMk cId="3673413749" sldId="2076136612"/>
            <ac:grpSpMk id="190" creationId="{DF9A057C-F720-4B38-B6CB-EE10A3997F1A}"/>
          </ac:grpSpMkLst>
        </pc:grpChg>
        <pc:grpChg chg="mod">
          <ac:chgData name="Buck Woody" userId="4205aafe-f083-4d36-8b19-c9188dd9e34d" providerId="ADAL" clId="{2BCDEB7A-5E63-480A-B817-58B80F70EB0C}" dt="2019-10-31T13:04:24.396" v="370" actId="1076"/>
          <ac:grpSpMkLst>
            <pc:docMk/>
            <pc:sldMk cId="3673413749" sldId="2076136612"/>
            <ac:grpSpMk id="193" creationId="{D8CD9AC7-7841-42F2-86E2-03BF93AC11AF}"/>
          </ac:grpSpMkLst>
        </pc:grpChg>
        <pc:grpChg chg="mod">
          <ac:chgData name="Buck Woody" userId="4205aafe-f083-4d36-8b19-c9188dd9e34d" providerId="ADAL" clId="{2BCDEB7A-5E63-480A-B817-58B80F70EB0C}" dt="2019-10-31T13:04:24.396" v="370" actId="1076"/>
          <ac:grpSpMkLst>
            <pc:docMk/>
            <pc:sldMk cId="3673413749" sldId="2076136612"/>
            <ac:grpSpMk id="200" creationId="{B698110F-A260-4D4E-ACDD-F1801850E21E}"/>
          </ac:grpSpMkLst>
        </pc:grpChg>
        <pc:grpChg chg="mod">
          <ac:chgData name="Buck Woody" userId="4205aafe-f083-4d36-8b19-c9188dd9e34d" providerId="ADAL" clId="{2BCDEB7A-5E63-480A-B817-58B80F70EB0C}" dt="2019-10-31T13:04:24.396" v="370" actId="1076"/>
          <ac:grpSpMkLst>
            <pc:docMk/>
            <pc:sldMk cId="3673413749" sldId="2076136612"/>
            <ac:grpSpMk id="203" creationId="{3617CF70-D51B-425B-9CC4-DA3F306ACA46}"/>
          </ac:grpSpMkLst>
        </pc:grpChg>
        <pc:grpChg chg="mod">
          <ac:chgData name="Buck Woody" userId="4205aafe-f083-4d36-8b19-c9188dd9e34d" providerId="ADAL" clId="{2BCDEB7A-5E63-480A-B817-58B80F70EB0C}" dt="2019-10-31T13:04:24.396" v="370" actId="1076"/>
          <ac:grpSpMkLst>
            <pc:docMk/>
            <pc:sldMk cId="3673413749" sldId="2076136612"/>
            <ac:grpSpMk id="209" creationId="{11900C70-7482-4267-95C5-CB923B678FD7}"/>
          </ac:grpSpMkLst>
        </pc:grpChg>
        <pc:grpChg chg="mod">
          <ac:chgData name="Buck Woody" userId="4205aafe-f083-4d36-8b19-c9188dd9e34d" providerId="ADAL" clId="{2BCDEB7A-5E63-480A-B817-58B80F70EB0C}" dt="2019-10-31T13:04:24.396" v="370" actId="1076"/>
          <ac:grpSpMkLst>
            <pc:docMk/>
            <pc:sldMk cId="3673413749" sldId="2076136612"/>
            <ac:grpSpMk id="214" creationId="{090E85A0-F131-421A-BABB-7E54ED02D978}"/>
          </ac:grpSpMkLst>
        </pc:grpChg>
        <pc:grpChg chg="mod">
          <ac:chgData name="Buck Woody" userId="4205aafe-f083-4d36-8b19-c9188dd9e34d" providerId="ADAL" clId="{2BCDEB7A-5E63-480A-B817-58B80F70EB0C}" dt="2019-10-31T13:04:24.396" v="370" actId="1076"/>
          <ac:grpSpMkLst>
            <pc:docMk/>
            <pc:sldMk cId="3673413749" sldId="2076136612"/>
            <ac:grpSpMk id="217" creationId="{08ADAD28-A5CD-4F6C-9EED-507DFA9FA59D}"/>
          </ac:grpSpMkLst>
        </pc:grpChg>
        <pc:grpChg chg="mod">
          <ac:chgData name="Buck Woody" userId="4205aafe-f083-4d36-8b19-c9188dd9e34d" providerId="ADAL" clId="{2BCDEB7A-5E63-480A-B817-58B80F70EB0C}" dt="2019-10-31T13:04:24.396" v="370" actId="1076"/>
          <ac:grpSpMkLst>
            <pc:docMk/>
            <pc:sldMk cId="3673413749" sldId="2076136612"/>
            <ac:grpSpMk id="218" creationId="{F3FD143C-9053-4AF0-B21A-C904383A8BE8}"/>
          </ac:grpSpMkLst>
        </pc:grpChg>
        <pc:grpChg chg="mod">
          <ac:chgData name="Buck Woody" userId="4205aafe-f083-4d36-8b19-c9188dd9e34d" providerId="ADAL" clId="{2BCDEB7A-5E63-480A-B817-58B80F70EB0C}" dt="2019-10-31T13:04:24.396" v="370" actId="1076"/>
          <ac:grpSpMkLst>
            <pc:docMk/>
            <pc:sldMk cId="3673413749" sldId="2076136612"/>
            <ac:grpSpMk id="221" creationId="{A458FA98-6699-4B78-BC5C-ED84BE0414EA}"/>
          </ac:grpSpMkLst>
        </pc:grpChg>
        <pc:grpChg chg="mod">
          <ac:chgData name="Buck Woody" userId="4205aafe-f083-4d36-8b19-c9188dd9e34d" providerId="ADAL" clId="{2BCDEB7A-5E63-480A-B817-58B80F70EB0C}" dt="2019-10-31T13:04:24.396" v="370" actId="1076"/>
          <ac:grpSpMkLst>
            <pc:docMk/>
            <pc:sldMk cId="3673413749" sldId="2076136612"/>
            <ac:grpSpMk id="224" creationId="{3C4E6FE0-39C2-416B-8DCA-4480808C9309}"/>
          </ac:grpSpMkLst>
        </pc:grpChg>
        <pc:grpChg chg="mod">
          <ac:chgData name="Buck Woody" userId="4205aafe-f083-4d36-8b19-c9188dd9e34d" providerId="ADAL" clId="{2BCDEB7A-5E63-480A-B817-58B80F70EB0C}" dt="2019-10-31T13:04:24.396" v="370" actId="1076"/>
          <ac:grpSpMkLst>
            <pc:docMk/>
            <pc:sldMk cId="3673413749" sldId="2076136612"/>
            <ac:grpSpMk id="226" creationId="{8AB6E512-5532-42B3-9929-BB2884477BD0}"/>
          </ac:grpSpMkLst>
        </pc:grpChg>
        <pc:grpChg chg="mod">
          <ac:chgData name="Buck Woody" userId="4205aafe-f083-4d36-8b19-c9188dd9e34d" providerId="ADAL" clId="{2BCDEB7A-5E63-480A-B817-58B80F70EB0C}" dt="2019-10-31T13:04:24.396" v="370" actId="1076"/>
          <ac:grpSpMkLst>
            <pc:docMk/>
            <pc:sldMk cId="3673413749" sldId="2076136612"/>
            <ac:grpSpMk id="234" creationId="{7550BD83-4993-4564-86CB-C5046F6E6FD0}"/>
          </ac:grpSpMkLst>
        </pc:grpChg>
        <pc:grpChg chg="mod">
          <ac:chgData name="Buck Woody" userId="4205aafe-f083-4d36-8b19-c9188dd9e34d" providerId="ADAL" clId="{2BCDEB7A-5E63-480A-B817-58B80F70EB0C}" dt="2019-10-31T13:04:24.396" v="370" actId="1076"/>
          <ac:grpSpMkLst>
            <pc:docMk/>
            <pc:sldMk cId="3673413749" sldId="2076136612"/>
            <ac:grpSpMk id="236" creationId="{4A26C9CD-7238-40B1-9EBA-B83F1B9EE039}"/>
          </ac:grpSpMkLst>
        </pc:grpChg>
        <pc:grpChg chg="mod">
          <ac:chgData name="Buck Woody" userId="4205aafe-f083-4d36-8b19-c9188dd9e34d" providerId="ADAL" clId="{2BCDEB7A-5E63-480A-B817-58B80F70EB0C}" dt="2019-10-31T13:04:24.396" v="370" actId="1076"/>
          <ac:grpSpMkLst>
            <pc:docMk/>
            <pc:sldMk cId="3673413749" sldId="2076136612"/>
            <ac:grpSpMk id="245" creationId="{285881F9-E523-453B-8F76-6C33D8AF84A3}"/>
          </ac:grpSpMkLst>
        </pc:grpChg>
        <pc:grpChg chg="mod">
          <ac:chgData name="Buck Woody" userId="4205aafe-f083-4d36-8b19-c9188dd9e34d" providerId="ADAL" clId="{2BCDEB7A-5E63-480A-B817-58B80F70EB0C}" dt="2019-10-31T13:04:24.396" v="370" actId="1076"/>
          <ac:grpSpMkLst>
            <pc:docMk/>
            <pc:sldMk cId="3673413749" sldId="2076136612"/>
            <ac:grpSpMk id="247" creationId="{E59D2B1C-1AA4-46DC-884A-48FE5D6103D6}"/>
          </ac:grpSpMkLst>
        </pc:grpChg>
        <pc:grpChg chg="mod">
          <ac:chgData name="Buck Woody" userId="4205aafe-f083-4d36-8b19-c9188dd9e34d" providerId="ADAL" clId="{2BCDEB7A-5E63-480A-B817-58B80F70EB0C}" dt="2019-10-31T13:04:24.396" v="370" actId="1076"/>
          <ac:grpSpMkLst>
            <pc:docMk/>
            <pc:sldMk cId="3673413749" sldId="2076136612"/>
            <ac:grpSpMk id="250" creationId="{99C1F7F8-DD1B-482D-8AF1-E83D42B632A1}"/>
          </ac:grpSpMkLst>
        </pc:grpChg>
        <pc:grpChg chg="mod">
          <ac:chgData name="Buck Woody" userId="4205aafe-f083-4d36-8b19-c9188dd9e34d" providerId="ADAL" clId="{2BCDEB7A-5E63-480A-B817-58B80F70EB0C}" dt="2019-10-31T13:04:24.396" v="370" actId="1076"/>
          <ac:grpSpMkLst>
            <pc:docMk/>
            <pc:sldMk cId="3673413749" sldId="2076136612"/>
            <ac:grpSpMk id="252" creationId="{074F7DA9-3BD5-4D9A-A10A-A500B8643E8B}"/>
          </ac:grpSpMkLst>
        </pc:grpChg>
        <pc:cxnChg chg="mod">
          <ac:chgData name="Buck Woody" userId="4205aafe-f083-4d36-8b19-c9188dd9e34d" providerId="ADAL" clId="{2BCDEB7A-5E63-480A-B817-58B80F70EB0C}" dt="2019-10-31T13:04:24.396" v="370" actId="1076"/>
          <ac:cxnSpMkLst>
            <pc:docMk/>
            <pc:sldMk cId="3673413749" sldId="2076136612"/>
            <ac:cxnSpMk id="32" creationId="{628E2552-5140-4B12-9A42-57B20B230D03}"/>
          </ac:cxnSpMkLst>
        </pc:cxnChg>
        <pc:cxnChg chg="mod">
          <ac:chgData name="Buck Woody" userId="4205aafe-f083-4d36-8b19-c9188dd9e34d" providerId="ADAL" clId="{2BCDEB7A-5E63-480A-B817-58B80F70EB0C}" dt="2019-10-31T13:04:24.396" v="370" actId="1076"/>
          <ac:cxnSpMkLst>
            <pc:docMk/>
            <pc:sldMk cId="3673413749" sldId="2076136612"/>
            <ac:cxnSpMk id="127" creationId="{B5C93D66-66C0-4C3B-878A-9EABE664FF16}"/>
          </ac:cxnSpMkLst>
        </pc:cxnChg>
        <pc:cxnChg chg="mod">
          <ac:chgData name="Buck Woody" userId="4205aafe-f083-4d36-8b19-c9188dd9e34d" providerId="ADAL" clId="{2BCDEB7A-5E63-480A-B817-58B80F70EB0C}" dt="2019-10-31T13:04:24.396" v="370" actId="1076"/>
          <ac:cxnSpMkLst>
            <pc:docMk/>
            <pc:sldMk cId="3673413749" sldId="2076136612"/>
            <ac:cxnSpMk id="160" creationId="{4962322D-6B34-4733-A49A-0226EFC1FCF3}"/>
          </ac:cxnSpMkLst>
        </pc:cxnChg>
        <pc:cxnChg chg="mod">
          <ac:chgData name="Buck Woody" userId="4205aafe-f083-4d36-8b19-c9188dd9e34d" providerId="ADAL" clId="{2BCDEB7A-5E63-480A-B817-58B80F70EB0C}" dt="2019-10-31T13:04:24.396" v="370" actId="1076"/>
          <ac:cxnSpMkLst>
            <pc:docMk/>
            <pc:sldMk cId="3673413749" sldId="2076136612"/>
            <ac:cxnSpMk id="161" creationId="{4E9D0095-4C76-405A-818C-9E3CF44E240B}"/>
          </ac:cxnSpMkLst>
        </pc:cxnChg>
        <pc:cxnChg chg="mod">
          <ac:chgData name="Buck Woody" userId="4205aafe-f083-4d36-8b19-c9188dd9e34d" providerId="ADAL" clId="{2BCDEB7A-5E63-480A-B817-58B80F70EB0C}" dt="2019-10-31T13:04:24.396" v="370" actId="1076"/>
          <ac:cxnSpMkLst>
            <pc:docMk/>
            <pc:sldMk cId="3673413749" sldId="2076136612"/>
            <ac:cxnSpMk id="162" creationId="{D799B3BB-9C12-48D2-A335-51C10BA3627F}"/>
          </ac:cxnSpMkLst>
        </pc:cxnChg>
        <pc:cxnChg chg="mod">
          <ac:chgData name="Buck Woody" userId="4205aafe-f083-4d36-8b19-c9188dd9e34d" providerId="ADAL" clId="{2BCDEB7A-5E63-480A-B817-58B80F70EB0C}" dt="2019-10-31T13:04:24.396" v="370" actId="1076"/>
          <ac:cxnSpMkLst>
            <pc:docMk/>
            <pc:sldMk cId="3673413749" sldId="2076136612"/>
            <ac:cxnSpMk id="163" creationId="{5E2B24E2-B1CF-4D32-B662-1F86D986151B}"/>
          </ac:cxnSpMkLst>
        </pc:cxnChg>
        <pc:cxnChg chg="mod">
          <ac:chgData name="Buck Woody" userId="4205aafe-f083-4d36-8b19-c9188dd9e34d" providerId="ADAL" clId="{2BCDEB7A-5E63-480A-B817-58B80F70EB0C}" dt="2019-10-31T13:04:24.396" v="370" actId="1076"/>
          <ac:cxnSpMkLst>
            <pc:docMk/>
            <pc:sldMk cId="3673413749" sldId="2076136612"/>
            <ac:cxnSpMk id="207" creationId="{10F954FD-10F7-473F-955A-A26F426FA1E6}"/>
          </ac:cxnSpMkLst>
        </pc:cxnChg>
        <pc:cxnChg chg="mod">
          <ac:chgData name="Buck Woody" userId="4205aafe-f083-4d36-8b19-c9188dd9e34d" providerId="ADAL" clId="{2BCDEB7A-5E63-480A-B817-58B80F70EB0C}" dt="2019-10-31T13:04:24.396" v="370" actId="1076"/>
          <ac:cxnSpMkLst>
            <pc:docMk/>
            <pc:sldMk cId="3673413749" sldId="2076136612"/>
            <ac:cxnSpMk id="208" creationId="{DF6EA3E0-3E67-4A34-B028-6FF9E4EB5E7B}"/>
          </ac:cxnSpMkLst>
        </pc:cxnChg>
        <pc:cxnChg chg="mod">
          <ac:chgData name="Buck Woody" userId="4205aafe-f083-4d36-8b19-c9188dd9e34d" providerId="ADAL" clId="{2BCDEB7A-5E63-480A-B817-58B80F70EB0C}" dt="2019-10-31T13:04:24.396" v="370" actId="1076"/>
          <ac:cxnSpMkLst>
            <pc:docMk/>
            <pc:sldMk cId="3673413749" sldId="2076136612"/>
            <ac:cxnSpMk id="239" creationId="{64C40E2D-7FC1-45DC-BD93-EFF847C4DF15}"/>
          </ac:cxnSpMkLst>
        </pc:cxnChg>
        <pc:cxnChg chg="mod">
          <ac:chgData name="Buck Woody" userId="4205aafe-f083-4d36-8b19-c9188dd9e34d" providerId="ADAL" clId="{2BCDEB7A-5E63-480A-B817-58B80F70EB0C}" dt="2019-10-31T13:04:24.396" v="370" actId="1076"/>
          <ac:cxnSpMkLst>
            <pc:docMk/>
            <pc:sldMk cId="3673413749" sldId="2076136612"/>
            <ac:cxnSpMk id="240" creationId="{4721D0EC-25A4-4519-A7F1-CDE7AE745B2D}"/>
          </ac:cxnSpMkLst>
        </pc:cxnChg>
        <pc:cxnChg chg="mod">
          <ac:chgData name="Buck Woody" userId="4205aafe-f083-4d36-8b19-c9188dd9e34d" providerId="ADAL" clId="{2BCDEB7A-5E63-480A-B817-58B80F70EB0C}" dt="2019-10-31T13:04:24.396" v="370" actId="1076"/>
          <ac:cxnSpMkLst>
            <pc:docMk/>
            <pc:sldMk cId="3673413749" sldId="2076136612"/>
            <ac:cxnSpMk id="241" creationId="{ECCE4D6C-2374-4A69-8B6F-B8786CE3A9B8}"/>
          </ac:cxnSpMkLst>
        </pc:cxnChg>
        <pc:cxnChg chg="mod">
          <ac:chgData name="Buck Woody" userId="4205aafe-f083-4d36-8b19-c9188dd9e34d" providerId="ADAL" clId="{2BCDEB7A-5E63-480A-B817-58B80F70EB0C}" dt="2019-10-31T13:04:24.396" v="370" actId="1076"/>
          <ac:cxnSpMkLst>
            <pc:docMk/>
            <pc:sldMk cId="3673413749" sldId="2076136612"/>
            <ac:cxnSpMk id="242" creationId="{E2341ED4-41EA-40FF-B627-27D09A60FFCB}"/>
          </ac:cxnSpMkLst>
        </pc:cxnChg>
        <pc:cxnChg chg="mod">
          <ac:chgData name="Buck Woody" userId="4205aafe-f083-4d36-8b19-c9188dd9e34d" providerId="ADAL" clId="{2BCDEB7A-5E63-480A-B817-58B80F70EB0C}" dt="2019-10-31T13:04:24.396" v="370" actId="1076"/>
          <ac:cxnSpMkLst>
            <pc:docMk/>
            <pc:sldMk cId="3673413749" sldId="2076136612"/>
            <ac:cxnSpMk id="243" creationId="{F8E06D56-F31E-4579-AA5E-DEE0B14C379A}"/>
          </ac:cxnSpMkLst>
        </pc:cxnChg>
        <pc:cxnChg chg="mod">
          <ac:chgData name="Buck Woody" userId="4205aafe-f083-4d36-8b19-c9188dd9e34d" providerId="ADAL" clId="{2BCDEB7A-5E63-480A-B817-58B80F70EB0C}" dt="2019-10-31T13:04:24.396" v="370" actId="1076"/>
          <ac:cxnSpMkLst>
            <pc:docMk/>
            <pc:sldMk cId="3673413749" sldId="2076136612"/>
            <ac:cxnSpMk id="244" creationId="{1BDD40A5-59D1-46C9-B940-CBB98DBB7734}"/>
          </ac:cxnSpMkLst>
        </pc:cxnChg>
        <pc:cxnChg chg="mod">
          <ac:chgData name="Buck Woody" userId="4205aafe-f083-4d36-8b19-c9188dd9e34d" providerId="ADAL" clId="{2BCDEB7A-5E63-480A-B817-58B80F70EB0C}" dt="2019-10-31T13:04:24.396" v="370" actId="1076"/>
          <ac:cxnSpMkLst>
            <pc:docMk/>
            <pc:sldMk cId="3673413749" sldId="2076136612"/>
            <ac:cxnSpMk id="255" creationId="{E99466CA-67A9-4D85-8A37-D9207FA74ADF}"/>
          </ac:cxnSpMkLst>
        </pc:cxnChg>
        <pc:cxnChg chg="mod">
          <ac:chgData name="Buck Woody" userId="4205aafe-f083-4d36-8b19-c9188dd9e34d" providerId="ADAL" clId="{2BCDEB7A-5E63-480A-B817-58B80F70EB0C}" dt="2019-10-31T13:04:24.396" v="370" actId="1076"/>
          <ac:cxnSpMkLst>
            <pc:docMk/>
            <pc:sldMk cId="3673413749" sldId="2076136612"/>
            <ac:cxnSpMk id="258" creationId="{DFD325EC-DB72-4016-B8DC-12939EC530C0}"/>
          </ac:cxnSpMkLst>
        </pc:cxnChg>
      </pc:sldChg>
      <pc:sldChg chg="addSp modSp modNotesTx">
        <pc:chgData name="Buck Woody" userId="4205aafe-f083-4d36-8b19-c9188dd9e34d" providerId="ADAL" clId="{2BCDEB7A-5E63-480A-B817-58B80F70EB0C}" dt="2019-11-01T14:49:39.274" v="4661" actId="5793"/>
        <pc:sldMkLst>
          <pc:docMk/>
          <pc:sldMk cId="1058152851" sldId="2076136613"/>
        </pc:sldMkLst>
        <pc:spChg chg="add">
          <ac:chgData name="Buck Woody" userId="4205aafe-f083-4d36-8b19-c9188dd9e34d" providerId="ADAL" clId="{2BCDEB7A-5E63-480A-B817-58B80F70EB0C}" dt="2019-10-31T13:04:46.683" v="373"/>
          <ac:spMkLst>
            <pc:docMk/>
            <pc:sldMk cId="1058152851" sldId="2076136613"/>
            <ac:spMk id="102" creationId="{7241C233-ABDA-4035-96A1-2C4DFD662FD1}"/>
          </ac:spMkLst>
        </pc:spChg>
        <pc:spChg chg="mod">
          <ac:chgData name="Buck Woody" userId="4205aafe-f083-4d36-8b19-c9188dd9e34d" providerId="ADAL" clId="{2BCDEB7A-5E63-480A-B817-58B80F70EB0C}" dt="2019-10-31T13:04:44.992" v="372" actId="1076"/>
          <ac:spMkLst>
            <pc:docMk/>
            <pc:sldMk cId="1058152851" sldId="2076136613"/>
            <ac:spMk id="127" creationId="{CDA51036-A1F2-43FF-8091-7AAA5A977B8B}"/>
          </ac:spMkLst>
        </pc:spChg>
      </pc:sldChg>
      <pc:sldChg chg="addSp modSp">
        <pc:chgData name="Buck Woody" userId="4205aafe-f083-4d36-8b19-c9188dd9e34d" providerId="ADAL" clId="{2BCDEB7A-5E63-480A-B817-58B80F70EB0C}" dt="2019-10-31T13:07:27.113" v="378"/>
        <pc:sldMkLst>
          <pc:docMk/>
          <pc:sldMk cId="3185567613" sldId="2076136614"/>
        </pc:sldMkLst>
        <pc:spChg chg="mod">
          <ac:chgData name="Buck Woody" userId="4205aafe-f083-4d36-8b19-c9188dd9e34d" providerId="ADAL" clId="{2BCDEB7A-5E63-480A-B817-58B80F70EB0C}" dt="2019-10-31T13:07:19.807" v="376" actId="1076"/>
          <ac:spMkLst>
            <pc:docMk/>
            <pc:sldMk cId="3185567613" sldId="2076136614"/>
            <ac:spMk id="5" creationId="{F30C5E1F-22D5-44A2-BA65-2D85911CF11E}"/>
          </ac:spMkLst>
        </pc:spChg>
        <pc:spChg chg="add">
          <ac:chgData name="Buck Woody" userId="4205aafe-f083-4d36-8b19-c9188dd9e34d" providerId="ADAL" clId="{2BCDEB7A-5E63-480A-B817-58B80F70EB0C}" dt="2019-10-31T13:07:27.113" v="378"/>
          <ac:spMkLst>
            <pc:docMk/>
            <pc:sldMk cId="3185567613" sldId="2076136614"/>
            <ac:spMk id="156" creationId="{7A35F03A-6959-4EE7-81E0-33CF7AF98AD9}"/>
          </ac:spMkLst>
        </pc:spChg>
        <pc:spChg chg="mod">
          <ac:chgData name="Buck Woody" userId="4205aafe-f083-4d36-8b19-c9188dd9e34d" providerId="ADAL" clId="{2BCDEB7A-5E63-480A-B817-58B80F70EB0C}" dt="2019-10-31T13:07:19.807" v="376" actId="1076"/>
          <ac:spMkLst>
            <pc:docMk/>
            <pc:sldMk cId="3185567613" sldId="2076136614"/>
            <ac:spMk id="164" creationId="{74E51F3D-F510-7548-8A62-1FE84176E1B3}"/>
          </ac:spMkLst>
        </pc:spChg>
        <pc:spChg chg="mod">
          <ac:chgData name="Buck Woody" userId="4205aafe-f083-4d36-8b19-c9188dd9e34d" providerId="ADAL" clId="{2BCDEB7A-5E63-480A-B817-58B80F70EB0C}" dt="2019-10-31T13:07:25.259" v="377" actId="1076"/>
          <ac:spMkLst>
            <pc:docMk/>
            <pc:sldMk cId="3185567613" sldId="2076136614"/>
            <ac:spMk id="195" creationId="{A824CE9F-1470-014F-A991-EAAFAF71CEF2}"/>
          </ac:spMkLst>
        </pc:spChg>
        <pc:grpChg chg="mod">
          <ac:chgData name="Buck Woody" userId="4205aafe-f083-4d36-8b19-c9188dd9e34d" providerId="ADAL" clId="{2BCDEB7A-5E63-480A-B817-58B80F70EB0C}" dt="2019-10-31T13:07:19.807" v="376" actId="1076"/>
          <ac:grpSpMkLst>
            <pc:docMk/>
            <pc:sldMk cId="3185567613" sldId="2076136614"/>
            <ac:grpSpMk id="2" creationId="{6B3142BA-4810-4FD8-8911-196126C76980}"/>
          </ac:grpSpMkLst>
        </pc:grpChg>
        <pc:grpChg chg="mod">
          <ac:chgData name="Buck Woody" userId="4205aafe-f083-4d36-8b19-c9188dd9e34d" providerId="ADAL" clId="{2BCDEB7A-5E63-480A-B817-58B80F70EB0C}" dt="2019-10-31T13:07:19.807" v="376" actId="1076"/>
          <ac:grpSpMkLst>
            <pc:docMk/>
            <pc:sldMk cId="3185567613" sldId="2076136614"/>
            <ac:grpSpMk id="74" creationId="{3FA1A8C3-5335-4351-B645-7FBDAF24853D}"/>
          </ac:grpSpMkLst>
        </pc:grpChg>
        <pc:grpChg chg="mod">
          <ac:chgData name="Buck Woody" userId="4205aafe-f083-4d36-8b19-c9188dd9e34d" providerId="ADAL" clId="{2BCDEB7A-5E63-480A-B817-58B80F70EB0C}" dt="2019-10-31T13:07:19.807" v="376" actId="1076"/>
          <ac:grpSpMkLst>
            <pc:docMk/>
            <pc:sldMk cId="3185567613" sldId="2076136614"/>
            <ac:grpSpMk id="83" creationId="{00C034CB-632D-4360-91D7-375A114A63EC}"/>
          </ac:grpSpMkLst>
        </pc:grpChg>
        <pc:grpChg chg="mod">
          <ac:chgData name="Buck Woody" userId="4205aafe-f083-4d36-8b19-c9188dd9e34d" providerId="ADAL" clId="{2BCDEB7A-5E63-480A-B817-58B80F70EB0C}" dt="2019-10-31T13:07:19.807" v="376" actId="1076"/>
          <ac:grpSpMkLst>
            <pc:docMk/>
            <pc:sldMk cId="3185567613" sldId="2076136614"/>
            <ac:grpSpMk id="89" creationId="{C3164B0A-1CAD-4C5E-9923-AD2451C1E3CE}"/>
          </ac:grpSpMkLst>
        </pc:grpChg>
        <pc:grpChg chg="mod">
          <ac:chgData name="Buck Woody" userId="4205aafe-f083-4d36-8b19-c9188dd9e34d" providerId="ADAL" clId="{2BCDEB7A-5E63-480A-B817-58B80F70EB0C}" dt="2019-10-31T13:07:19.807" v="376" actId="1076"/>
          <ac:grpSpMkLst>
            <pc:docMk/>
            <pc:sldMk cId="3185567613" sldId="2076136614"/>
            <ac:grpSpMk id="90" creationId="{4E5112CB-A75D-4652-88BC-E6A6BC18229F}"/>
          </ac:grpSpMkLst>
        </pc:grpChg>
        <pc:grpChg chg="mod">
          <ac:chgData name="Buck Woody" userId="4205aafe-f083-4d36-8b19-c9188dd9e34d" providerId="ADAL" clId="{2BCDEB7A-5E63-480A-B817-58B80F70EB0C}" dt="2019-10-31T13:07:19.807" v="376" actId="1076"/>
          <ac:grpSpMkLst>
            <pc:docMk/>
            <pc:sldMk cId="3185567613" sldId="2076136614"/>
            <ac:grpSpMk id="96" creationId="{BE8E5BEC-1E73-44C8-91A5-90F0D8B54E22}"/>
          </ac:grpSpMkLst>
        </pc:grpChg>
        <pc:grpChg chg="mod">
          <ac:chgData name="Buck Woody" userId="4205aafe-f083-4d36-8b19-c9188dd9e34d" providerId="ADAL" clId="{2BCDEB7A-5E63-480A-B817-58B80F70EB0C}" dt="2019-10-31T13:07:19.807" v="376" actId="1076"/>
          <ac:grpSpMkLst>
            <pc:docMk/>
            <pc:sldMk cId="3185567613" sldId="2076136614"/>
            <ac:grpSpMk id="100" creationId="{B69E2737-8EE3-48B0-8387-A88835324A79}"/>
          </ac:grpSpMkLst>
        </pc:grpChg>
        <pc:grpChg chg="mod">
          <ac:chgData name="Buck Woody" userId="4205aafe-f083-4d36-8b19-c9188dd9e34d" providerId="ADAL" clId="{2BCDEB7A-5E63-480A-B817-58B80F70EB0C}" dt="2019-10-31T13:07:19.807" v="376" actId="1076"/>
          <ac:grpSpMkLst>
            <pc:docMk/>
            <pc:sldMk cId="3185567613" sldId="2076136614"/>
            <ac:grpSpMk id="101" creationId="{FB586A3C-C583-47B2-B0BB-FB48DD26A3E7}"/>
          </ac:grpSpMkLst>
        </pc:grpChg>
        <pc:grpChg chg="mod">
          <ac:chgData name="Buck Woody" userId="4205aafe-f083-4d36-8b19-c9188dd9e34d" providerId="ADAL" clId="{2BCDEB7A-5E63-480A-B817-58B80F70EB0C}" dt="2019-10-31T13:07:19.807" v="376" actId="1076"/>
          <ac:grpSpMkLst>
            <pc:docMk/>
            <pc:sldMk cId="3185567613" sldId="2076136614"/>
            <ac:grpSpMk id="104" creationId="{366A2582-534B-49E5-AE77-434158D19214}"/>
          </ac:grpSpMkLst>
        </pc:grpChg>
        <pc:grpChg chg="mod">
          <ac:chgData name="Buck Woody" userId="4205aafe-f083-4d36-8b19-c9188dd9e34d" providerId="ADAL" clId="{2BCDEB7A-5E63-480A-B817-58B80F70EB0C}" dt="2019-10-31T13:07:19.807" v="376" actId="1076"/>
          <ac:grpSpMkLst>
            <pc:docMk/>
            <pc:sldMk cId="3185567613" sldId="2076136614"/>
            <ac:grpSpMk id="106" creationId="{81000EE9-7E97-47F8-8DF7-73237FE2ABB7}"/>
          </ac:grpSpMkLst>
        </pc:grpChg>
        <pc:grpChg chg="mod">
          <ac:chgData name="Buck Woody" userId="4205aafe-f083-4d36-8b19-c9188dd9e34d" providerId="ADAL" clId="{2BCDEB7A-5E63-480A-B817-58B80F70EB0C}" dt="2019-10-31T13:07:19.807" v="376" actId="1076"/>
          <ac:grpSpMkLst>
            <pc:docMk/>
            <pc:sldMk cId="3185567613" sldId="2076136614"/>
            <ac:grpSpMk id="108" creationId="{1BC46940-DC0F-4CFB-A95A-74D25A5F2543}"/>
          </ac:grpSpMkLst>
        </pc:grpChg>
        <pc:grpChg chg="mod">
          <ac:chgData name="Buck Woody" userId="4205aafe-f083-4d36-8b19-c9188dd9e34d" providerId="ADAL" clId="{2BCDEB7A-5E63-480A-B817-58B80F70EB0C}" dt="2019-10-31T13:07:19.807" v="376" actId="1076"/>
          <ac:grpSpMkLst>
            <pc:docMk/>
            <pc:sldMk cId="3185567613" sldId="2076136614"/>
            <ac:grpSpMk id="112" creationId="{24181ED0-5CE5-4D7D-B41C-4B7F942688C4}"/>
          </ac:grpSpMkLst>
        </pc:grpChg>
        <pc:grpChg chg="mod">
          <ac:chgData name="Buck Woody" userId="4205aafe-f083-4d36-8b19-c9188dd9e34d" providerId="ADAL" clId="{2BCDEB7A-5E63-480A-B817-58B80F70EB0C}" dt="2019-10-31T13:07:19.807" v="376" actId="1076"/>
          <ac:grpSpMkLst>
            <pc:docMk/>
            <pc:sldMk cId="3185567613" sldId="2076136614"/>
            <ac:grpSpMk id="117" creationId="{E02A10FB-052E-4A13-9D17-DD1B27CAEEBF}"/>
          </ac:grpSpMkLst>
        </pc:grpChg>
        <pc:grpChg chg="mod">
          <ac:chgData name="Buck Woody" userId="4205aafe-f083-4d36-8b19-c9188dd9e34d" providerId="ADAL" clId="{2BCDEB7A-5E63-480A-B817-58B80F70EB0C}" dt="2019-10-31T13:07:19.807" v="376" actId="1076"/>
          <ac:grpSpMkLst>
            <pc:docMk/>
            <pc:sldMk cId="3185567613" sldId="2076136614"/>
            <ac:grpSpMk id="121" creationId="{8006839E-5924-45AF-9B91-EF8F9593A02A}"/>
          </ac:grpSpMkLst>
        </pc:grpChg>
        <pc:grpChg chg="mod">
          <ac:chgData name="Buck Woody" userId="4205aafe-f083-4d36-8b19-c9188dd9e34d" providerId="ADAL" clId="{2BCDEB7A-5E63-480A-B817-58B80F70EB0C}" dt="2019-10-31T13:07:19.807" v="376" actId="1076"/>
          <ac:grpSpMkLst>
            <pc:docMk/>
            <pc:sldMk cId="3185567613" sldId="2076136614"/>
            <ac:grpSpMk id="124" creationId="{BB7E6E78-4544-4B0B-A4C7-30902CB7A59B}"/>
          </ac:grpSpMkLst>
        </pc:grpChg>
        <pc:grpChg chg="mod">
          <ac:chgData name="Buck Woody" userId="4205aafe-f083-4d36-8b19-c9188dd9e34d" providerId="ADAL" clId="{2BCDEB7A-5E63-480A-B817-58B80F70EB0C}" dt="2019-10-31T13:07:19.807" v="376" actId="1076"/>
          <ac:grpSpMkLst>
            <pc:docMk/>
            <pc:sldMk cId="3185567613" sldId="2076136614"/>
            <ac:grpSpMk id="127" creationId="{071FA220-F24D-4930-B1AE-E2BCB90DB8D0}"/>
          </ac:grpSpMkLst>
        </pc:grpChg>
        <pc:grpChg chg="mod">
          <ac:chgData name="Buck Woody" userId="4205aafe-f083-4d36-8b19-c9188dd9e34d" providerId="ADAL" clId="{2BCDEB7A-5E63-480A-B817-58B80F70EB0C}" dt="2019-10-31T13:07:19.807" v="376" actId="1076"/>
          <ac:grpSpMkLst>
            <pc:docMk/>
            <pc:sldMk cId="3185567613" sldId="2076136614"/>
            <ac:grpSpMk id="128" creationId="{F5A955C3-7B55-4B44-A0E2-9407DAFDBCD7}"/>
          </ac:grpSpMkLst>
        </pc:grpChg>
        <pc:grpChg chg="mod">
          <ac:chgData name="Buck Woody" userId="4205aafe-f083-4d36-8b19-c9188dd9e34d" providerId="ADAL" clId="{2BCDEB7A-5E63-480A-B817-58B80F70EB0C}" dt="2019-10-31T13:07:19.807" v="376" actId="1076"/>
          <ac:grpSpMkLst>
            <pc:docMk/>
            <pc:sldMk cId="3185567613" sldId="2076136614"/>
            <ac:grpSpMk id="130" creationId="{69407BCF-A7E2-4D1C-B218-7A39D207D84D}"/>
          </ac:grpSpMkLst>
        </pc:grpChg>
        <pc:grpChg chg="mod">
          <ac:chgData name="Buck Woody" userId="4205aafe-f083-4d36-8b19-c9188dd9e34d" providerId="ADAL" clId="{2BCDEB7A-5E63-480A-B817-58B80F70EB0C}" dt="2019-10-31T13:07:19.807" v="376" actId="1076"/>
          <ac:grpSpMkLst>
            <pc:docMk/>
            <pc:sldMk cId="3185567613" sldId="2076136614"/>
            <ac:grpSpMk id="133" creationId="{480ABBCA-EEF9-43FB-8FA8-649F7666C6A2}"/>
          </ac:grpSpMkLst>
        </pc:grpChg>
        <pc:grpChg chg="mod">
          <ac:chgData name="Buck Woody" userId="4205aafe-f083-4d36-8b19-c9188dd9e34d" providerId="ADAL" clId="{2BCDEB7A-5E63-480A-B817-58B80F70EB0C}" dt="2019-10-31T13:07:19.807" v="376" actId="1076"/>
          <ac:grpSpMkLst>
            <pc:docMk/>
            <pc:sldMk cId="3185567613" sldId="2076136614"/>
            <ac:grpSpMk id="136" creationId="{703CA1C4-A380-4D63-9A66-D519E4A26B5D}"/>
          </ac:grpSpMkLst>
        </pc:grpChg>
        <pc:grpChg chg="mod">
          <ac:chgData name="Buck Woody" userId="4205aafe-f083-4d36-8b19-c9188dd9e34d" providerId="ADAL" clId="{2BCDEB7A-5E63-480A-B817-58B80F70EB0C}" dt="2019-10-31T13:07:19.807" v="376" actId="1076"/>
          <ac:grpSpMkLst>
            <pc:docMk/>
            <pc:sldMk cId="3185567613" sldId="2076136614"/>
            <ac:grpSpMk id="138" creationId="{091EDBBD-5FA6-4FDC-AF06-744E3BF61BD2}"/>
          </ac:grpSpMkLst>
        </pc:grpChg>
        <pc:grpChg chg="mod">
          <ac:chgData name="Buck Woody" userId="4205aafe-f083-4d36-8b19-c9188dd9e34d" providerId="ADAL" clId="{2BCDEB7A-5E63-480A-B817-58B80F70EB0C}" dt="2019-10-31T13:07:19.807" v="376" actId="1076"/>
          <ac:grpSpMkLst>
            <pc:docMk/>
            <pc:sldMk cId="3185567613" sldId="2076136614"/>
            <ac:grpSpMk id="141" creationId="{DFCFD10D-8D7B-4205-886D-989CD204AEF9}"/>
          </ac:grpSpMkLst>
        </pc:grpChg>
        <pc:grpChg chg="mod">
          <ac:chgData name="Buck Woody" userId="4205aafe-f083-4d36-8b19-c9188dd9e34d" providerId="ADAL" clId="{2BCDEB7A-5E63-480A-B817-58B80F70EB0C}" dt="2019-10-31T13:07:19.807" v="376" actId="1076"/>
          <ac:grpSpMkLst>
            <pc:docMk/>
            <pc:sldMk cId="3185567613" sldId="2076136614"/>
            <ac:grpSpMk id="143" creationId="{9F07E28C-5442-4961-986D-9937D5215B32}"/>
          </ac:grpSpMkLst>
        </pc:grpChg>
        <pc:grpChg chg="mod">
          <ac:chgData name="Buck Woody" userId="4205aafe-f083-4d36-8b19-c9188dd9e34d" providerId="ADAL" clId="{2BCDEB7A-5E63-480A-B817-58B80F70EB0C}" dt="2019-10-31T13:07:19.807" v="376" actId="1076"/>
          <ac:grpSpMkLst>
            <pc:docMk/>
            <pc:sldMk cId="3185567613" sldId="2076136614"/>
            <ac:grpSpMk id="146" creationId="{3E8B1877-E123-410B-98AC-3279CB454AD7}"/>
          </ac:grpSpMkLst>
        </pc:grpChg>
        <pc:grpChg chg="mod">
          <ac:chgData name="Buck Woody" userId="4205aafe-f083-4d36-8b19-c9188dd9e34d" providerId="ADAL" clId="{2BCDEB7A-5E63-480A-B817-58B80F70EB0C}" dt="2019-10-31T13:07:19.807" v="376" actId="1076"/>
          <ac:grpSpMkLst>
            <pc:docMk/>
            <pc:sldMk cId="3185567613" sldId="2076136614"/>
            <ac:grpSpMk id="160" creationId="{3414AA2F-B2EB-48DC-A139-BFE433ED10D9}"/>
          </ac:grpSpMkLst>
        </pc:grpChg>
        <pc:grpChg chg="mod">
          <ac:chgData name="Buck Woody" userId="4205aafe-f083-4d36-8b19-c9188dd9e34d" providerId="ADAL" clId="{2BCDEB7A-5E63-480A-B817-58B80F70EB0C}" dt="2019-10-31T13:07:19.807" v="376" actId="1076"/>
          <ac:grpSpMkLst>
            <pc:docMk/>
            <pc:sldMk cId="3185567613" sldId="2076136614"/>
            <ac:grpSpMk id="163" creationId="{A73F94D1-165F-4711-B3BE-4CECB29CC1CF}"/>
          </ac:grpSpMkLst>
        </pc:grpChg>
        <pc:grpChg chg="mod">
          <ac:chgData name="Buck Woody" userId="4205aafe-f083-4d36-8b19-c9188dd9e34d" providerId="ADAL" clId="{2BCDEB7A-5E63-480A-B817-58B80F70EB0C}" dt="2019-10-31T13:07:19.807" v="376" actId="1076"/>
          <ac:grpSpMkLst>
            <pc:docMk/>
            <pc:sldMk cId="3185567613" sldId="2076136614"/>
            <ac:grpSpMk id="168" creationId="{1E2F3F88-05AF-4DAC-9401-285E6375C7F3}"/>
          </ac:grpSpMkLst>
        </pc:grpChg>
        <pc:grpChg chg="mod">
          <ac:chgData name="Buck Woody" userId="4205aafe-f083-4d36-8b19-c9188dd9e34d" providerId="ADAL" clId="{2BCDEB7A-5E63-480A-B817-58B80F70EB0C}" dt="2019-10-31T13:07:19.807" v="376" actId="1076"/>
          <ac:grpSpMkLst>
            <pc:docMk/>
            <pc:sldMk cId="3185567613" sldId="2076136614"/>
            <ac:grpSpMk id="179" creationId="{0656C30F-D132-1F45-AB1A-AAEE29EEC5FF}"/>
          </ac:grpSpMkLst>
        </pc:grpChg>
        <pc:grpChg chg="mod">
          <ac:chgData name="Buck Woody" userId="4205aafe-f083-4d36-8b19-c9188dd9e34d" providerId="ADAL" clId="{2BCDEB7A-5E63-480A-B817-58B80F70EB0C}" dt="2019-10-31T13:07:19.807" v="376" actId="1076"/>
          <ac:grpSpMkLst>
            <pc:docMk/>
            <pc:sldMk cId="3185567613" sldId="2076136614"/>
            <ac:grpSpMk id="183" creationId="{149BF7BB-D414-474D-B2AC-802E9D173D26}"/>
          </ac:grpSpMkLst>
        </pc:grpChg>
        <pc:picChg chg="mod">
          <ac:chgData name="Buck Woody" userId="4205aafe-f083-4d36-8b19-c9188dd9e34d" providerId="ADAL" clId="{2BCDEB7A-5E63-480A-B817-58B80F70EB0C}" dt="2019-10-31T13:07:19.807" v="376" actId="1076"/>
          <ac:picMkLst>
            <pc:docMk/>
            <pc:sldMk cId="3185567613" sldId="2076136614"/>
            <ac:picMk id="50" creationId="{1CB5BF75-4D3F-4EF8-B49B-5CC6467EFD19}"/>
          </ac:picMkLst>
        </pc:picChg>
        <pc:picChg chg="mod">
          <ac:chgData name="Buck Woody" userId="4205aafe-f083-4d36-8b19-c9188dd9e34d" providerId="ADAL" clId="{2BCDEB7A-5E63-480A-B817-58B80F70EB0C}" dt="2019-10-31T13:07:19.807" v="376" actId="1076"/>
          <ac:picMkLst>
            <pc:docMk/>
            <pc:sldMk cId="3185567613" sldId="2076136614"/>
            <ac:picMk id="199" creationId="{E0674ED2-32BC-4B9B-9164-CA21CEB6DC30}"/>
          </ac:picMkLst>
        </pc:picChg>
        <pc:picChg chg="mod">
          <ac:chgData name="Buck Woody" userId="4205aafe-f083-4d36-8b19-c9188dd9e34d" providerId="ADAL" clId="{2BCDEB7A-5E63-480A-B817-58B80F70EB0C}" dt="2019-10-31T13:07:19.807" v="376" actId="1076"/>
          <ac:picMkLst>
            <pc:docMk/>
            <pc:sldMk cId="3185567613" sldId="2076136614"/>
            <ac:picMk id="1026" creationId="{FAE17ECF-7987-4D5D-B26C-B4ADDBA87735}"/>
          </ac:picMkLst>
        </pc:picChg>
        <pc:cxnChg chg="mod">
          <ac:chgData name="Buck Woody" userId="4205aafe-f083-4d36-8b19-c9188dd9e34d" providerId="ADAL" clId="{2BCDEB7A-5E63-480A-B817-58B80F70EB0C}" dt="2019-10-31T13:07:19.807" v="376" actId="1076"/>
          <ac:cxnSpMkLst>
            <pc:docMk/>
            <pc:sldMk cId="3185567613" sldId="2076136614"/>
            <ac:cxnSpMk id="4" creationId="{166579EA-9267-4DB2-A0D0-B1426AE440AA}"/>
          </ac:cxnSpMkLst>
        </pc:cxnChg>
        <pc:cxnChg chg="mod">
          <ac:chgData name="Buck Woody" userId="4205aafe-f083-4d36-8b19-c9188dd9e34d" providerId="ADAL" clId="{2BCDEB7A-5E63-480A-B817-58B80F70EB0C}" dt="2019-10-31T13:07:19.807" v="376" actId="1076"/>
          <ac:cxnSpMkLst>
            <pc:docMk/>
            <pc:sldMk cId="3185567613" sldId="2076136614"/>
            <ac:cxnSpMk id="7" creationId="{DF583F54-7198-4B2C-AF20-07CFC17A037B}"/>
          </ac:cxnSpMkLst>
        </pc:cxnChg>
        <pc:cxnChg chg="mod">
          <ac:chgData name="Buck Woody" userId="4205aafe-f083-4d36-8b19-c9188dd9e34d" providerId="ADAL" clId="{2BCDEB7A-5E63-480A-B817-58B80F70EB0C}" dt="2019-10-31T13:07:19.807" v="376" actId="1076"/>
          <ac:cxnSpMkLst>
            <pc:docMk/>
            <pc:sldMk cId="3185567613" sldId="2076136614"/>
            <ac:cxnSpMk id="85" creationId="{C87F3B0D-18BE-44DD-B42D-1300912F0EF3}"/>
          </ac:cxnSpMkLst>
        </pc:cxnChg>
        <pc:cxnChg chg="mod">
          <ac:chgData name="Buck Woody" userId="4205aafe-f083-4d36-8b19-c9188dd9e34d" providerId="ADAL" clId="{2BCDEB7A-5E63-480A-B817-58B80F70EB0C}" dt="2019-10-31T13:07:19.807" v="376" actId="1076"/>
          <ac:cxnSpMkLst>
            <pc:docMk/>
            <pc:sldMk cId="3185567613" sldId="2076136614"/>
            <ac:cxnSpMk id="87" creationId="{D5C594BA-EBFB-4761-AB1B-EE29C9D2C68F}"/>
          </ac:cxnSpMkLst>
        </pc:cxnChg>
        <pc:cxnChg chg="mod">
          <ac:chgData name="Buck Woody" userId="4205aafe-f083-4d36-8b19-c9188dd9e34d" providerId="ADAL" clId="{2BCDEB7A-5E63-480A-B817-58B80F70EB0C}" dt="2019-10-31T13:07:19.807" v="376" actId="1076"/>
          <ac:cxnSpMkLst>
            <pc:docMk/>
            <pc:sldMk cId="3185567613" sldId="2076136614"/>
            <ac:cxnSpMk id="115" creationId="{7B96235A-06ED-47B3-809E-B9D6518A0700}"/>
          </ac:cxnSpMkLst>
        </pc:cxnChg>
        <pc:cxnChg chg="mod">
          <ac:chgData name="Buck Woody" userId="4205aafe-f083-4d36-8b19-c9188dd9e34d" providerId="ADAL" clId="{2BCDEB7A-5E63-480A-B817-58B80F70EB0C}" dt="2019-10-31T13:07:19.807" v="376" actId="1076"/>
          <ac:cxnSpMkLst>
            <pc:docMk/>
            <pc:sldMk cId="3185567613" sldId="2076136614"/>
            <ac:cxnSpMk id="116" creationId="{E0841D3E-E286-46AF-9353-A1D823ECC675}"/>
          </ac:cxnSpMkLst>
        </pc:cxnChg>
        <pc:cxnChg chg="mod">
          <ac:chgData name="Buck Woody" userId="4205aafe-f083-4d36-8b19-c9188dd9e34d" providerId="ADAL" clId="{2BCDEB7A-5E63-480A-B817-58B80F70EB0C}" dt="2019-10-31T13:07:19.807" v="376" actId="1076"/>
          <ac:cxnSpMkLst>
            <pc:docMk/>
            <pc:sldMk cId="3185567613" sldId="2076136614"/>
            <ac:cxnSpMk id="118" creationId="{9D6E0843-26C8-4426-A4F3-F6D87A1B1FBA}"/>
          </ac:cxnSpMkLst>
        </pc:cxnChg>
        <pc:cxnChg chg="mod">
          <ac:chgData name="Buck Woody" userId="4205aafe-f083-4d36-8b19-c9188dd9e34d" providerId="ADAL" clId="{2BCDEB7A-5E63-480A-B817-58B80F70EB0C}" dt="2019-10-31T13:07:19.807" v="376" actId="1076"/>
          <ac:cxnSpMkLst>
            <pc:docMk/>
            <pc:sldMk cId="3185567613" sldId="2076136614"/>
            <ac:cxnSpMk id="119" creationId="{F0C0DA40-4B1F-4FED-B764-C29837E4FFD6}"/>
          </ac:cxnSpMkLst>
        </pc:cxnChg>
        <pc:cxnChg chg="mod">
          <ac:chgData name="Buck Woody" userId="4205aafe-f083-4d36-8b19-c9188dd9e34d" providerId="ADAL" clId="{2BCDEB7A-5E63-480A-B817-58B80F70EB0C}" dt="2019-10-31T13:07:19.807" v="376" actId="1076"/>
          <ac:cxnSpMkLst>
            <pc:docMk/>
            <pc:sldMk cId="3185567613" sldId="2076136614"/>
            <ac:cxnSpMk id="150" creationId="{56BF0595-E77D-4125-80D2-2D197B828F74}"/>
          </ac:cxnSpMkLst>
        </pc:cxnChg>
        <pc:cxnChg chg="mod">
          <ac:chgData name="Buck Woody" userId="4205aafe-f083-4d36-8b19-c9188dd9e34d" providerId="ADAL" clId="{2BCDEB7A-5E63-480A-B817-58B80F70EB0C}" dt="2019-10-31T13:07:19.807" v="376" actId="1076"/>
          <ac:cxnSpMkLst>
            <pc:docMk/>
            <pc:sldMk cId="3185567613" sldId="2076136614"/>
            <ac:cxnSpMk id="151" creationId="{C5A97ABC-6FD2-4C45-9F55-21C810429B14}"/>
          </ac:cxnSpMkLst>
        </pc:cxnChg>
        <pc:cxnChg chg="mod">
          <ac:chgData name="Buck Woody" userId="4205aafe-f083-4d36-8b19-c9188dd9e34d" providerId="ADAL" clId="{2BCDEB7A-5E63-480A-B817-58B80F70EB0C}" dt="2019-10-31T13:07:19.807" v="376" actId="1076"/>
          <ac:cxnSpMkLst>
            <pc:docMk/>
            <pc:sldMk cId="3185567613" sldId="2076136614"/>
            <ac:cxnSpMk id="152" creationId="{32D61A74-06D7-474D-9EB5-745D365680FD}"/>
          </ac:cxnSpMkLst>
        </pc:cxnChg>
        <pc:cxnChg chg="mod">
          <ac:chgData name="Buck Woody" userId="4205aafe-f083-4d36-8b19-c9188dd9e34d" providerId="ADAL" clId="{2BCDEB7A-5E63-480A-B817-58B80F70EB0C}" dt="2019-10-31T13:07:19.807" v="376" actId="1076"/>
          <ac:cxnSpMkLst>
            <pc:docMk/>
            <pc:sldMk cId="3185567613" sldId="2076136614"/>
            <ac:cxnSpMk id="153" creationId="{F08530C1-A75C-456D-8DEF-F8E8A362162F}"/>
          </ac:cxnSpMkLst>
        </pc:cxnChg>
        <pc:cxnChg chg="mod">
          <ac:chgData name="Buck Woody" userId="4205aafe-f083-4d36-8b19-c9188dd9e34d" providerId="ADAL" clId="{2BCDEB7A-5E63-480A-B817-58B80F70EB0C}" dt="2019-10-31T13:07:19.807" v="376" actId="1076"/>
          <ac:cxnSpMkLst>
            <pc:docMk/>
            <pc:sldMk cId="3185567613" sldId="2076136614"/>
            <ac:cxnSpMk id="154" creationId="{879018A2-096C-4D88-82F4-68C2EF607D5F}"/>
          </ac:cxnSpMkLst>
        </pc:cxnChg>
        <pc:cxnChg chg="mod">
          <ac:chgData name="Buck Woody" userId="4205aafe-f083-4d36-8b19-c9188dd9e34d" providerId="ADAL" clId="{2BCDEB7A-5E63-480A-B817-58B80F70EB0C}" dt="2019-10-31T13:07:19.807" v="376" actId="1076"/>
          <ac:cxnSpMkLst>
            <pc:docMk/>
            <pc:sldMk cId="3185567613" sldId="2076136614"/>
            <ac:cxnSpMk id="155" creationId="{E4810783-C678-42E8-B396-18F452422A75}"/>
          </ac:cxnSpMkLst>
        </pc:cxnChg>
        <pc:cxnChg chg="mod">
          <ac:chgData name="Buck Woody" userId="4205aafe-f083-4d36-8b19-c9188dd9e34d" providerId="ADAL" clId="{2BCDEB7A-5E63-480A-B817-58B80F70EB0C}" dt="2019-10-31T13:07:19.807" v="376" actId="1076"/>
          <ac:cxnSpMkLst>
            <pc:docMk/>
            <pc:sldMk cId="3185567613" sldId="2076136614"/>
            <ac:cxnSpMk id="157" creationId="{CC03C3A8-41A1-4517-BDB8-B059C5860010}"/>
          </ac:cxnSpMkLst>
        </pc:cxnChg>
        <pc:cxnChg chg="mod">
          <ac:chgData name="Buck Woody" userId="4205aafe-f083-4d36-8b19-c9188dd9e34d" providerId="ADAL" clId="{2BCDEB7A-5E63-480A-B817-58B80F70EB0C}" dt="2019-10-31T13:07:19.807" v="376" actId="1076"/>
          <ac:cxnSpMkLst>
            <pc:docMk/>
            <pc:sldMk cId="3185567613" sldId="2076136614"/>
            <ac:cxnSpMk id="166" creationId="{139BD1B6-DE00-4338-8335-E4ACF19139C5}"/>
          </ac:cxnSpMkLst>
        </pc:cxnChg>
        <pc:cxnChg chg="mod">
          <ac:chgData name="Buck Woody" userId="4205aafe-f083-4d36-8b19-c9188dd9e34d" providerId="ADAL" clId="{2BCDEB7A-5E63-480A-B817-58B80F70EB0C}" dt="2019-10-31T13:07:19.807" v="376" actId="1076"/>
          <ac:cxnSpMkLst>
            <pc:docMk/>
            <pc:sldMk cId="3185567613" sldId="2076136614"/>
            <ac:cxnSpMk id="173" creationId="{F631F804-8DCC-4B51-AB26-704E94ABC94C}"/>
          </ac:cxnSpMkLst>
        </pc:cxnChg>
      </pc:sldChg>
      <pc:sldChg chg="addSp modSp modNotesTx">
        <pc:chgData name="Buck Woody" userId="4205aafe-f083-4d36-8b19-c9188dd9e34d" providerId="ADAL" clId="{2BCDEB7A-5E63-480A-B817-58B80F70EB0C}" dt="2019-11-01T12:10:53.699" v="705" actId="20577"/>
        <pc:sldMkLst>
          <pc:docMk/>
          <pc:sldMk cId="1115796506" sldId="2076136615"/>
        </pc:sldMkLst>
        <pc:spChg chg="add mod">
          <ac:chgData name="Buck Woody" userId="4205aafe-f083-4d36-8b19-c9188dd9e34d" providerId="ADAL" clId="{2BCDEB7A-5E63-480A-B817-58B80F70EB0C}" dt="2019-10-31T12:10:38.603" v="136" actId="1076"/>
          <ac:spMkLst>
            <pc:docMk/>
            <pc:sldMk cId="1115796506" sldId="2076136615"/>
            <ac:spMk id="5" creationId="{77DF01FF-D1C8-42FE-BDCF-0405C98CCB46}"/>
          </ac:spMkLst>
        </pc:spChg>
      </pc:sldChg>
      <pc:sldChg chg="addSp modSp modNotesTx">
        <pc:chgData name="Buck Woody" userId="4205aafe-f083-4d36-8b19-c9188dd9e34d" providerId="ADAL" clId="{2BCDEB7A-5E63-480A-B817-58B80F70EB0C}" dt="2019-11-01T12:11:59.746" v="759" actId="20577"/>
        <pc:sldMkLst>
          <pc:docMk/>
          <pc:sldMk cId="1823667078" sldId="2076136616"/>
        </pc:sldMkLst>
        <pc:spChg chg="add mod">
          <ac:chgData name="Buck Woody" userId="4205aafe-f083-4d36-8b19-c9188dd9e34d" providerId="ADAL" clId="{2BCDEB7A-5E63-480A-B817-58B80F70EB0C}" dt="2019-10-31T12:11:11.708" v="142" actId="1076"/>
          <ac:spMkLst>
            <pc:docMk/>
            <pc:sldMk cId="1823667078" sldId="2076136616"/>
            <ac:spMk id="5" creationId="{179101CB-5DC6-4B36-8B58-251337E89484}"/>
          </ac:spMkLst>
        </pc:spChg>
      </pc:sldChg>
      <pc:sldChg chg="addSp modSp modNotesTx">
        <pc:chgData name="Buck Woody" userId="4205aafe-f083-4d36-8b19-c9188dd9e34d" providerId="ADAL" clId="{2BCDEB7A-5E63-480A-B817-58B80F70EB0C}" dt="2019-11-01T12:29:54.011" v="1670" actId="20577"/>
        <pc:sldMkLst>
          <pc:docMk/>
          <pc:sldMk cId="32514977" sldId="2076136617"/>
        </pc:sldMkLst>
        <pc:spChg chg="add mod">
          <ac:chgData name="Buck Woody" userId="4205aafe-f083-4d36-8b19-c9188dd9e34d" providerId="ADAL" clId="{2BCDEB7A-5E63-480A-B817-58B80F70EB0C}" dt="2019-10-31T12:13:32.758" v="219" actId="1076"/>
          <ac:spMkLst>
            <pc:docMk/>
            <pc:sldMk cId="32514977" sldId="2076136617"/>
            <ac:spMk id="5" creationId="{76BA4C2F-3BE6-458C-8B9D-894302D35F80}"/>
          </ac:spMkLst>
        </pc:spChg>
      </pc:sldChg>
      <pc:sldChg chg="addSp modSp modNotesTx">
        <pc:chgData name="Buck Woody" userId="4205aafe-f083-4d36-8b19-c9188dd9e34d" providerId="ADAL" clId="{2BCDEB7A-5E63-480A-B817-58B80F70EB0C}" dt="2019-11-01T12:16:19.798" v="868" actId="20577"/>
        <pc:sldMkLst>
          <pc:docMk/>
          <pc:sldMk cId="186727455" sldId="2076136618"/>
        </pc:sldMkLst>
        <pc:spChg chg="add mod">
          <ac:chgData name="Buck Woody" userId="4205aafe-f083-4d36-8b19-c9188dd9e34d" providerId="ADAL" clId="{2BCDEB7A-5E63-480A-B817-58B80F70EB0C}" dt="2019-10-31T12:11:56.489" v="184" actId="1076"/>
          <ac:spMkLst>
            <pc:docMk/>
            <pc:sldMk cId="186727455" sldId="2076136618"/>
            <ac:spMk id="5" creationId="{B52CB3ED-AB8B-4D4B-B047-A061A23E7A8C}"/>
          </ac:spMkLst>
        </pc:spChg>
      </pc:sldChg>
      <pc:sldChg chg="addSp modNotesTx">
        <pc:chgData name="Buck Woody" userId="4205aafe-f083-4d36-8b19-c9188dd9e34d" providerId="ADAL" clId="{2BCDEB7A-5E63-480A-B817-58B80F70EB0C}" dt="2019-11-01T12:53:14.639" v="2671" actId="5793"/>
        <pc:sldMkLst>
          <pc:docMk/>
          <pc:sldMk cId="2456556205" sldId="2076136619"/>
        </pc:sldMkLst>
        <pc:spChg chg="add">
          <ac:chgData name="Buck Woody" userId="4205aafe-f083-4d36-8b19-c9188dd9e34d" providerId="ADAL" clId="{2BCDEB7A-5E63-480A-B817-58B80F70EB0C}" dt="2019-10-31T12:17:44.465" v="236"/>
          <ac:spMkLst>
            <pc:docMk/>
            <pc:sldMk cId="2456556205" sldId="2076136619"/>
            <ac:spMk id="8" creationId="{00CF3B11-20F1-4C8B-A29C-F2388448767D}"/>
          </ac:spMkLst>
        </pc:spChg>
      </pc:sldChg>
      <pc:sldChg chg="addSp modNotesTx">
        <pc:chgData name="Buck Woody" userId="4205aafe-f083-4d36-8b19-c9188dd9e34d" providerId="ADAL" clId="{2BCDEB7A-5E63-480A-B817-58B80F70EB0C}" dt="2019-11-01T12:53:41.300" v="2760" actId="5793"/>
        <pc:sldMkLst>
          <pc:docMk/>
          <pc:sldMk cId="4093886487" sldId="2076136620"/>
        </pc:sldMkLst>
        <pc:spChg chg="add">
          <ac:chgData name="Buck Woody" userId="4205aafe-f083-4d36-8b19-c9188dd9e34d" providerId="ADAL" clId="{2BCDEB7A-5E63-480A-B817-58B80F70EB0C}" dt="2019-10-31T12:19:12.339" v="237"/>
          <ac:spMkLst>
            <pc:docMk/>
            <pc:sldMk cId="4093886487" sldId="2076136620"/>
            <ac:spMk id="4" creationId="{57BA27EA-CF36-49E1-82BE-018C90798186}"/>
          </ac:spMkLst>
        </pc:spChg>
      </pc:sldChg>
      <pc:sldChg chg="addSp modSp">
        <pc:chgData name="Buck Woody" userId="4205aafe-f083-4d36-8b19-c9188dd9e34d" providerId="ADAL" clId="{2BCDEB7A-5E63-480A-B817-58B80F70EB0C}" dt="2019-10-31T12:16:48.737" v="230" actId="1076"/>
        <pc:sldMkLst>
          <pc:docMk/>
          <pc:sldMk cId="1531300371" sldId="2076136621"/>
        </pc:sldMkLst>
        <pc:spChg chg="add mod">
          <ac:chgData name="Buck Woody" userId="4205aafe-f083-4d36-8b19-c9188dd9e34d" providerId="ADAL" clId="{2BCDEB7A-5E63-480A-B817-58B80F70EB0C}" dt="2019-10-31T12:16:48.737" v="230" actId="1076"/>
          <ac:spMkLst>
            <pc:docMk/>
            <pc:sldMk cId="1531300371" sldId="2076136621"/>
            <ac:spMk id="5" creationId="{1092C1DC-C0CF-437E-B857-746FC1CC76EF}"/>
          </ac:spMkLst>
        </pc:spChg>
      </pc:sldChg>
      <pc:sldChg chg="addSp modSp modNotesTx">
        <pc:chgData name="Buck Woody" userId="4205aafe-f083-4d36-8b19-c9188dd9e34d" providerId="ADAL" clId="{2BCDEB7A-5E63-480A-B817-58B80F70EB0C}" dt="2019-11-01T13:03:23.923" v="3014" actId="20577"/>
        <pc:sldMkLst>
          <pc:docMk/>
          <pc:sldMk cId="2027570701" sldId="2076136622"/>
        </pc:sldMkLst>
        <pc:spChg chg="mod">
          <ac:chgData name="Buck Woody" userId="4205aafe-f083-4d36-8b19-c9188dd9e34d" providerId="ADAL" clId="{2BCDEB7A-5E63-480A-B817-58B80F70EB0C}" dt="2019-11-01T13:01:34.178" v="2887" actId="14100"/>
          <ac:spMkLst>
            <pc:docMk/>
            <pc:sldMk cId="2027570701" sldId="2076136622"/>
            <ac:spMk id="3" creationId="{617E79B6-59CA-4255-BF32-C0C362266D9A}"/>
          </ac:spMkLst>
        </pc:spChg>
        <pc:spChg chg="add mod">
          <ac:chgData name="Buck Woody" userId="4205aafe-f083-4d36-8b19-c9188dd9e34d" providerId="ADAL" clId="{2BCDEB7A-5E63-480A-B817-58B80F70EB0C}" dt="2019-10-31T12:19:40.756" v="241" actId="14100"/>
          <ac:spMkLst>
            <pc:docMk/>
            <pc:sldMk cId="2027570701" sldId="2076136622"/>
            <ac:spMk id="6" creationId="{CC672FBD-AAF0-4338-95C1-877B526B2B0F}"/>
          </ac:spMkLst>
        </pc:spChg>
        <pc:spChg chg="mod">
          <ac:chgData name="Buck Woody" userId="4205aafe-f083-4d36-8b19-c9188dd9e34d" providerId="ADAL" clId="{2BCDEB7A-5E63-480A-B817-58B80F70EB0C}" dt="2019-11-01T13:01:26.170" v="2885" actId="1076"/>
          <ac:spMkLst>
            <pc:docMk/>
            <pc:sldMk cId="2027570701" sldId="2076136622"/>
            <ac:spMk id="7" creationId="{80B1D39F-B624-4E62-84ED-088FF6A9AB21}"/>
          </ac:spMkLst>
        </pc:spChg>
      </pc:sldChg>
      <pc:sldChg chg="addSp modSp modNotesTx">
        <pc:chgData name="Buck Woody" userId="4205aafe-f083-4d36-8b19-c9188dd9e34d" providerId="ADAL" clId="{2BCDEB7A-5E63-480A-B817-58B80F70EB0C}" dt="2019-11-01T13:11:01.606" v="3387" actId="20577"/>
        <pc:sldMkLst>
          <pc:docMk/>
          <pc:sldMk cId="2554398163" sldId="2076136626"/>
        </pc:sldMkLst>
        <pc:spChg chg="mod">
          <ac:chgData name="Buck Woody" userId="4205aafe-f083-4d36-8b19-c9188dd9e34d" providerId="ADAL" clId="{2BCDEB7A-5E63-480A-B817-58B80F70EB0C}" dt="2019-10-31T12:22:18.342" v="259" actId="1076"/>
          <ac:spMkLst>
            <pc:docMk/>
            <pc:sldMk cId="2554398163" sldId="2076136626"/>
            <ac:spMk id="30" creationId="{455F2404-26A5-4283-BC3F-8CA095A279A9}"/>
          </ac:spMkLst>
        </pc:spChg>
        <pc:spChg chg="mod">
          <ac:chgData name="Buck Woody" userId="4205aafe-f083-4d36-8b19-c9188dd9e34d" providerId="ADAL" clId="{2BCDEB7A-5E63-480A-B817-58B80F70EB0C}" dt="2019-10-31T12:22:18.342" v="259" actId="1076"/>
          <ac:spMkLst>
            <pc:docMk/>
            <pc:sldMk cId="2554398163" sldId="2076136626"/>
            <ac:spMk id="32" creationId="{87BD9889-0BF4-4BFB-BD69-48B4E82CAEDC}"/>
          </ac:spMkLst>
        </pc:spChg>
        <pc:spChg chg="mod">
          <ac:chgData name="Buck Woody" userId="4205aafe-f083-4d36-8b19-c9188dd9e34d" providerId="ADAL" clId="{2BCDEB7A-5E63-480A-B817-58B80F70EB0C}" dt="2019-10-31T12:22:18.342" v="259" actId="1076"/>
          <ac:spMkLst>
            <pc:docMk/>
            <pc:sldMk cId="2554398163" sldId="2076136626"/>
            <ac:spMk id="33" creationId="{0056AF44-2502-49EF-9A92-E080685D6F96}"/>
          </ac:spMkLst>
        </pc:spChg>
        <pc:spChg chg="mod">
          <ac:chgData name="Buck Woody" userId="4205aafe-f083-4d36-8b19-c9188dd9e34d" providerId="ADAL" clId="{2BCDEB7A-5E63-480A-B817-58B80F70EB0C}" dt="2019-10-31T12:22:18.342" v="259" actId="1076"/>
          <ac:spMkLst>
            <pc:docMk/>
            <pc:sldMk cId="2554398163" sldId="2076136626"/>
            <ac:spMk id="34" creationId="{FB79C676-4E5A-4310-80BD-BA68C33A8765}"/>
          </ac:spMkLst>
        </pc:spChg>
        <pc:spChg chg="mod">
          <ac:chgData name="Buck Woody" userId="4205aafe-f083-4d36-8b19-c9188dd9e34d" providerId="ADAL" clId="{2BCDEB7A-5E63-480A-B817-58B80F70EB0C}" dt="2019-10-31T12:22:18.342" v="259" actId="1076"/>
          <ac:spMkLst>
            <pc:docMk/>
            <pc:sldMk cId="2554398163" sldId="2076136626"/>
            <ac:spMk id="35" creationId="{B338EA7A-F01C-42AC-B894-59D5462C08D4}"/>
          </ac:spMkLst>
        </pc:spChg>
        <pc:spChg chg="mod">
          <ac:chgData name="Buck Woody" userId="4205aafe-f083-4d36-8b19-c9188dd9e34d" providerId="ADAL" clId="{2BCDEB7A-5E63-480A-B817-58B80F70EB0C}" dt="2019-10-31T12:22:18.342" v="259" actId="1076"/>
          <ac:spMkLst>
            <pc:docMk/>
            <pc:sldMk cId="2554398163" sldId="2076136626"/>
            <ac:spMk id="39" creationId="{9F52D4BA-6FFF-4D9F-B5C0-E585BF73B9BF}"/>
          </ac:spMkLst>
        </pc:spChg>
        <pc:spChg chg="mod">
          <ac:chgData name="Buck Woody" userId="4205aafe-f083-4d36-8b19-c9188dd9e34d" providerId="ADAL" clId="{2BCDEB7A-5E63-480A-B817-58B80F70EB0C}" dt="2019-10-31T12:22:18.342" v="259" actId="1076"/>
          <ac:spMkLst>
            <pc:docMk/>
            <pc:sldMk cId="2554398163" sldId="2076136626"/>
            <ac:spMk id="40" creationId="{1FDAC01D-C18D-4FE4-8245-2CDC7BC9EC6C}"/>
          </ac:spMkLst>
        </pc:spChg>
        <pc:spChg chg="mod">
          <ac:chgData name="Buck Woody" userId="4205aafe-f083-4d36-8b19-c9188dd9e34d" providerId="ADAL" clId="{2BCDEB7A-5E63-480A-B817-58B80F70EB0C}" dt="2019-10-31T12:22:18.342" v="259" actId="1076"/>
          <ac:spMkLst>
            <pc:docMk/>
            <pc:sldMk cId="2554398163" sldId="2076136626"/>
            <ac:spMk id="41" creationId="{C95C613D-B943-4AD1-AE00-6B68B587A990}"/>
          </ac:spMkLst>
        </pc:spChg>
        <pc:spChg chg="mod">
          <ac:chgData name="Buck Woody" userId="4205aafe-f083-4d36-8b19-c9188dd9e34d" providerId="ADAL" clId="{2BCDEB7A-5E63-480A-B817-58B80F70EB0C}" dt="2019-10-31T12:22:18.342" v="259" actId="1076"/>
          <ac:spMkLst>
            <pc:docMk/>
            <pc:sldMk cId="2554398163" sldId="2076136626"/>
            <ac:spMk id="42" creationId="{9B4ABDFA-F508-4B11-B901-B60F329E9D75}"/>
          </ac:spMkLst>
        </pc:spChg>
        <pc:spChg chg="mod">
          <ac:chgData name="Buck Woody" userId="4205aafe-f083-4d36-8b19-c9188dd9e34d" providerId="ADAL" clId="{2BCDEB7A-5E63-480A-B817-58B80F70EB0C}" dt="2019-10-31T12:22:26.639" v="261" actId="207"/>
          <ac:spMkLst>
            <pc:docMk/>
            <pc:sldMk cId="2554398163" sldId="2076136626"/>
            <ac:spMk id="70" creationId="{A46AE7BB-FA18-4D9D-8BEC-16F458F6F458}"/>
          </ac:spMkLst>
        </pc:spChg>
        <pc:spChg chg="mod">
          <ac:chgData name="Buck Woody" userId="4205aafe-f083-4d36-8b19-c9188dd9e34d" providerId="ADAL" clId="{2BCDEB7A-5E63-480A-B817-58B80F70EB0C}" dt="2019-10-31T12:22:18.342" v="259" actId="1076"/>
          <ac:spMkLst>
            <pc:docMk/>
            <pc:sldMk cId="2554398163" sldId="2076136626"/>
            <ac:spMk id="86" creationId="{DA4D37AA-2E3E-4CAD-883E-351E4D6E8165}"/>
          </ac:spMkLst>
        </pc:spChg>
        <pc:spChg chg="mod">
          <ac:chgData name="Buck Woody" userId="4205aafe-f083-4d36-8b19-c9188dd9e34d" providerId="ADAL" clId="{2BCDEB7A-5E63-480A-B817-58B80F70EB0C}" dt="2019-10-31T12:22:18.342" v="259" actId="1076"/>
          <ac:spMkLst>
            <pc:docMk/>
            <pc:sldMk cId="2554398163" sldId="2076136626"/>
            <ac:spMk id="87" creationId="{6ED15B9E-CAAD-4678-9AFC-C4B3D52C376E}"/>
          </ac:spMkLst>
        </pc:spChg>
        <pc:spChg chg="add mod">
          <ac:chgData name="Buck Woody" userId="4205aafe-f083-4d36-8b19-c9188dd9e34d" providerId="ADAL" clId="{2BCDEB7A-5E63-480A-B817-58B80F70EB0C}" dt="2019-10-31T12:22:04.606" v="258" actId="14100"/>
          <ac:spMkLst>
            <pc:docMk/>
            <pc:sldMk cId="2554398163" sldId="2076136626"/>
            <ac:spMk id="88" creationId="{90399A18-462E-44B8-AB4E-4570F01CDB86}"/>
          </ac:spMkLst>
        </pc:spChg>
        <pc:spChg chg="mod">
          <ac:chgData name="Buck Woody" userId="4205aafe-f083-4d36-8b19-c9188dd9e34d" providerId="ADAL" clId="{2BCDEB7A-5E63-480A-B817-58B80F70EB0C}" dt="2019-10-31T12:22:18.342" v="259" actId="1076"/>
          <ac:spMkLst>
            <pc:docMk/>
            <pc:sldMk cId="2554398163" sldId="2076136626"/>
            <ac:spMk id="100" creationId="{4B54E0F1-2269-49AA-A4AD-3B6923202BE1}"/>
          </ac:spMkLst>
        </pc:spChg>
        <pc:spChg chg="mod">
          <ac:chgData name="Buck Woody" userId="4205aafe-f083-4d36-8b19-c9188dd9e34d" providerId="ADAL" clId="{2BCDEB7A-5E63-480A-B817-58B80F70EB0C}" dt="2019-10-31T12:22:18.342" v="259" actId="1076"/>
          <ac:spMkLst>
            <pc:docMk/>
            <pc:sldMk cId="2554398163" sldId="2076136626"/>
            <ac:spMk id="106" creationId="{65AF92AB-6F0E-4156-AF45-C69BC582720C}"/>
          </ac:spMkLst>
        </pc:spChg>
        <pc:spChg chg="mod">
          <ac:chgData name="Buck Woody" userId="4205aafe-f083-4d36-8b19-c9188dd9e34d" providerId="ADAL" clId="{2BCDEB7A-5E63-480A-B817-58B80F70EB0C}" dt="2019-10-31T12:22:18.342" v="259" actId="1076"/>
          <ac:spMkLst>
            <pc:docMk/>
            <pc:sldMk cId="2554398163" sldId="2076136626"/>
            <ac:spMk id="113" creationId="{D0D1F1D9-C01E-4883-B6D1-522D3800D8A2}"/>
          </ac:spMkLst>
        </pc:spChg>
        <pc:spChg chg="mod">
          <ac:chgData name="Buck Woody" userId="4205aafe-f083-4d36-8b19-c9188dd9e34d" providerId="ADAL" clId="{2BCDEB7A-5E63-480A-B817-58B80F70EB0C}" dt="2019-10-31T12:22:18.342" v="259" actId="1076"/>
          <ac:spMkLst>
            <pc:docMk/>
            <pc:sldMk cId="2554398163" sldId="2076136626"/>
            <ac:spMk id="120" creationId="{A5767373-1D23-4125-8FDF-A62D6D3C8044}"/>
          </ac:spMkLst>
        </pc:spChg>
        <pc:spChg chg="mod">
          <ac:chgData name="Buck Woody" userId="4205aafe-f083-4d36-8b19-c9188dd9e34d" providerId="ADAL" clId="{2BCDEB7A-5E63-480A-B817-58B80F70EB0C}" dt="2019-10-31T12:22:18.342" v="259" actId="1076"/>
          <ac:spMkLst>
            <pc:docMk/>
            <pc:sldMk cId="2554398163" sldId="2076136626"/>
            <ac:spMk id="141" creationId="{ABC13E41-9DE1-4D79-8E90-E8962C9622EB}"/>
          </ac:spMkLst>
        </pc:spChg>
        <pc:spChg chg="mod">
          <ac:chgData name="Buck Woody" userId="4205aafe-f083-4d36-8b19-c9188dd9e34d" providerId="ADAL" clId="{2BCDEB7A-5E63-480A-B817-58B80F70EB0C}" dt="2019-10-31T12:22:18.342" v="259" actId="1076"/>
          <ac:spMkLst>
            <pc:docMk/>
            <pc:sldMk cId="2554398163" sldId="2076136626"/>
            <ac:spMk id="142" creationId="{4AF7D4EE-296F-4A47-B273-5BD54EC880D2}"/>
          </ac:spMkLst>
        </pc:spChg>
        <pc:spChg chg="mod">
          <ac:chgData name="Buck Woody" userId="4205aafe-f083-4d36-8b19-c9188dd9e34d" providerId="ADAL" clId="{2BCDEB7A-5E63-480A-B817-58B80F70EB0C}" dt="2019-10-31T12:22:18.342" v="259" actId="1076"/>
          <ac:spMkLst>
            <pc:docMk/>
            <pc:sldMk cId="2554398163" sldId="2076136626"/>
            <ac:spMk id="143" creationId="{A08E583E-BA60-420E-AC1C-03A79CA4DBCA}"/>
          </ac:spMkLst>
        </pc:spChg>
        <pc:spChg chg="mod">
          <ac:chgData name="Buck Woody" userId="4205aafe-f083-4d36-8b19-c9188dd9e34d" providerId="ADAL" clId="{2BCDEB7A-5E63-480A-B817-58B80F70EB0C}" dt="2019-10-31T12:22:18.342" v="259" actId="1076"/>
          <ac:spMkLst>
            <pc:docMk/>
            <pc:sldMk cId="2554398163" sldId="2076136626"/>
            <ac:spMk id="146" creationId="{677DABF7-A74F-404D-B343-69B9D4B81E9B}"/>
          </ac:spMkLst>
        </pc:spChg>
        <pc:spChg chg="mod">
          <ac:chgData name="Buck Woody" userId="4205aafe-f083-4d36-8b19-c9188dd9e34d" providerId="ADAL" clId="{2BCDEB7A-5E63-480A-B817-58B80F70EB0C}" dt="2019-10-31T12:22:18.342" v="259" actId="1076"/>
          <ac:spMkLst>
            <pc:docMk/>
            <pc:sldMk cId="2554398163" sldId="2076136626"/>
            <ac:spMk id="147" creationId="{B5177195-DE15-4C23-ADED-AA2CAB6B2993}"/>
          </ac:spMkLst>
        </pc:spChg>
        <pc:grpChg chg="mod">
          <ac:chgData name="Buck Woody" userId="4205aafe-f083-4d36-8b19-c9188dd9e34d" providerId="ADAL" clId="{2BCDEB7A-5E63-480A-B817-58B80F70EB0C}" dt="2019-10-31T12:22:18.342" v="259" actId="1076"/>
          <ac:grpSpMkLst>
            <pc:docMk/>
            <pc:sldMk cId="2554398163" sldId="2076136626"/>
            <ac:grpSpMk id="49" creationId="{691CBCEF-1D45-4667-BAB3-9823D87449A9}"/>
          </ac:grpSpMkLst>
        </pc:grpChg>
        <pc:grpChg chg="mod">
          <ac:chgData name="Buck Woody" userId="4205aafe-f083-4d36-8b19-c9188dd9e34d" providerId="ADAL" clId="{2BCDEB7A-5E63-480A-B817-58B80F70EB0C}" dt="2019-10-31T12:22:18.342" v="259" actId="1076"/>
          <ac:grpSpMkLst>
            <pc:docMk/>
            <pc:sldMk cId="2554398163" sldId="2076136626"/>
            <ac:grpSpMk id="60" creationId="{C1BEF5DA-3697-41C3-8CD3-7BF1D87287CF}"/>
          </ac:grpSpMkLst>
        </pc:grpChg>
        <pc:grpChg chg="mod">
          <ac:chgData name="Buck Woody" userId="4205aafe-f083-4d36-8b19-c9188dd9e34d" providerId="ADAL" clId="{2BCDEB7A-5E63-480A-B817-58B80F70EB0C}" dt="2019-10-31T12:22:18.342" v="259" actId="1076"/>
          <ac:grpSpMkLst>
            <pc:docMk/>
            <pc:sldMk cId="2554398163" sldId="2076136626"/>
            <ac:grpSpMk id="63" creationId="{B78DEAAD-B747-4B0F-A2FD-8C61D2C613E7}"/>
          </ac:grpSpMkLst>
        </pc:grpChg>
        <pc:grpChg chg="mod">
          <ac:chgData name="Buck Woody" userId="4205aafe-f083-4d36-8b19-c9188dd9e34d" providerId="ADAL" clId="{2BCDEB7A-5E63-480A-B817-58B80F70EB0C}" dt="2019-10-31T12:22:18.342" v="259" actId="1076"/>
          <ac:grpSpMkLst>
            <pc:docMk/>
            <pc:sldMk cId="2554398163" sldId="2076136626"/>
            <ac:grpSpMk id="67" creationId="{53195DA5-A929-4DD7-A8F1-E0976E0A0EA7}"/>
          </ac:grpSpMkLst>
        </pc:grpChg>
        <pc:grpChg chg="mod">
          <ac:chgData name="Buck Woody" userId="4205aafe-f083-4d36-8b19-c9188dd9e34d" providerId="ADAL" clId="{2BCDEB7A-5E63-480A-B817-58B80F70EB0C}" dt="2019-10-31T12:22:18.342" v="259" actId="1076"/>
          <ac:grpSpMkLst>
            <pc:docMk/>
            <pc:sldMk cId="2554398163" sldId="2076136626"/>
            <ac:grpSpMk id="72" creationId="{CED354C3-E0F2-4CBC-8EE4-7EE0BBF724B9}"/>
          </ac:grpSpMkLst>
        </pc:grpChg>
        <pc:grpChg chg="mod">
          <ac:chgData name="Buck Woody" userId="4205aafe-f083-4d36-8b19-c9188dd9e34d" providerId="ADAL" clId="{2BCDEB7A-5E63-480A-B817-58B80F70EB0C}" dt="2019-10-31T12:22:18.342" v="259" actId="1076"/>
          <ac:grpSpMkLst>
            <pc:docMk/>
            <pc:sldMk cId="2554398163" sldId="2076136626"/>
            <ac:grpSpMk id="76" creationId="{7F295340-7C4A-4C97-9864-0330D4C4DE08}"/>
          </ac:grpSpMkLst>
        </pc:grpChg>
        <pc:grpChg chg="mod">
          <ac:chgData name="Buck Woody" userId="4205aafe-f083-4d36-8b19-c9188dd9e34d" providerId="ADAL" clId="{2BCDEB7A-5E63-480A-B817-58B80F70EB0C}" dt="2019-10-31T12:22:18.342" v="259" actId="1076"/>
          <ac:grpSpMkLst>
            <pc:docMk/>
            <pc:sldMk cId="2554398163" sldId="2076136626"/>
            <ac:grpSpMk id="80" creationId="{ED26A37B-0179-4D33-AB70-221AFE4D3BDA}"/>
          </ac:grpSpMkLst>
        </pc:grpChg>
        <pc:grpChg chg="mod">
          <ac:chgData name="Buck Woody" userId="4205aafe-f083-4d36-8b19-c9188dd9e34d" providerId="ADAL" clId="{2BCDEB7A-5E63-480A-B817-58B80F70EB0C}" dt="2019-10-31T12:22:18.342" v="259" actId="1076"/>
          <ac:grpSpMkLst>
            <pc:docMk/>
            <pc:sldMk cId="2554398163" sldId="2076136626"/>
            <ac:grpSpMk id="83" creationId="{0E5B83D0-5247-4833-96CF-76761C50FEFC}"/>
          </ac:grpSpMkLst>
        </pc:grpChg>
        <pc:grpChg chg="mod">
          <ac:chgData name="Buck Woody" userId="4205aafe-f083-4d36-8b19-c9188dd9e34d" providerId="ADAL" clId="{2BCDEB7A-5E63-480A-B817-58B80F70EB0C}" dt="2019-10-31T12:22:18.342" v="259" actId="1076"/>
          <ac:grpSpMkLst>
            <pc:docMk/>
            <pc:sldMk cId="2554398163" sldId="2076136626"/>
            <ac:grpSpMk id="117" creationId="{CE6575E9-6F57-4B34-8E25-33A5879FBDFC}"/>
          </ac:grpSpMkLst>
        </pc:grpChg>
        <pc:picChg chg="mod">
          <ac:chgData name="Buck Woody" userId="4205aafe-f083-4d36-8b19-c9188dd9e34d" providerId="ADAL" clId="{2BCDEB7A-5E63-480A-B817-58B80F70EB0C}" dt="2019-10-31T12:22:18.342" v="259" actId="1076"/>
          <ac:picMkLst>
            <pc:docMk/>
            <pc:sldMk cId="2554398163" sldId="2076136626"/>
            <ac:picMk id="103" creationId="{B2466A94-CD9E-42EA-84E3-AF94EAB0CF51}"/>
          </ac:picMkLst>
        </pc:picChg>
        <pc:picChg chg="mod">
          <ac:chgData name="Buck Woody" userId="4205aafe-f083-4d36-8b19-c9188dd9e34d" providerId="ADAL" clId="{2BCDEB7A-5E63-480A-B817-58B80F70EB0C}" dt="2019-10-31T12:22:18.342" v="259" actId="1076"/>
          <ac:picMkLst>
            <pc:docMk/>
            <pc:sldMk cId="2554398163" sldId="2076136626"/>
            <ac:picMk id="114" creationId="{EA705E6B-CDD4-4AC6-9974-4924A550E6C1}"/>
          </ac:picMkLst>
        </pc:picChg>
        <pc:picChg chg="mod">
          <ac:chgData name="Buck Woody" userId="4205aafe-f083-4d36-8b19-c9188dd9e34d" providerId="ADAL" clId="{2BCDEB7A-5E63-480A-B817-58B80F70EB0C}" dt="2019-10-31T12:22:18.342" v="259" actId="1076"/>
          <ac:picMkLst>
            <pc:docMk/>
            <pc:sldMk cId="2554398163" sldId="2076136626"/>
            <ac:picMk id="115" creationId="{4F031B43-B168-4F2D-AA18-033F909A80CF}"/>
          </ac:picMkLst>
        </pc:picChg>
        <pc:picChg chg="mod">
          <ac:chgData name="Buck Woody" userId="4205aafe-f083-4d36-8b19-c9188dd9e34d" providerId="ADAL" clId="{2BCDEB7A-5E63-480A-B817-58B80F70EB0C}" dt="2019-10-31T12:22:18.342" v="259" actId="1076"/>
          <ac:picMkLst>
            <pc:docMk/>
            <pc:sldMk cId="2554398163" sldId="2076136626"/>
            <ac:picMk id="123" creationId="{6250EF5A-C32E-4202-A011-E098620D465F}"/>
          </ac:picMkLst>
        </pc:picChg>
        <pc:cxnChg chg="mod">
          <ac:chgData name="Buck Woody" userId="4205aafe-f083-4d36-8b19-c9188dd9e34d" providerId="ADAL" clId="{2BCDEB7A-5E63-480A-B817-58B80F70EB0C}" dt="2019-10-31T12:22:18.342" v="259" actId="1076"/>
          <ac:cxnSpMkLst>
            <pc:docMk/>
            <pc:sldMk cId="2554398163" sldId="2076136626"/>
            <ac:cxnSpMk id="43" creationId="{F4383C4C-DE3E-4D29-A3C3-605414FDEF4E}"/>
          </ac:cxnSpMkLst>
        </pc:cxnChg>
        <pc:cxnChg chg="mod">
          <ac:chgData name="Buck Woody" userId="4205aafe-f083-4d36-8b19-c9188dd9e34d" providerId="ADAL" clId="{2BCDEB7A-5E63-480A-B817-58B80F70EB0C}" dt="2019-10-31T12:22:18.342" v="259" actId="1076"/>
          <ac:cxnSpMkLst>
            <pc:docMk/>
            <pc:sldMk cId="2554398163" sldId="2076136626"/>
            <ac:cxnSpMk id="44" creationId="{F6FC1483-D77E-43D3-BBEF-145A3DBB272C}"/>
          </ac:cxnSpMkLst>
        </pc:cxnChg>
        <pc:cxnChg chg="mod">
          <ac:chgData name="Buck Woody" userId="4205aafe-f083-4d36-8b19-c9188dd9e34d" providerId="ADAL" clId="{2BCDEB7A-5E63-480A-B817-58B80F70EB0C}" dt="2019-10-31T12:22:18.342" v="259" actId="1076"/>
          <ac:cxnSpMkLst>
            <pc:docMk/>
            <pc:sldMk cId="2554398163" sldId="2076136626"/>
            <ac:cxnSpMk id="66" creationId="{188834B7-1D2E-4016-9580-1394E66BE6C4}"/>
          </ac:cxnSpMkLst>
        </pc:cxnChg>
        <pc:cxnChg chg="mod">
          <ac:chgData name="Buck Woody" userId="4205aafe-f083-4d36-8b19-c9188dd9e34d" providerId="ADAL" clId="{2BCDEB7A-5E63-480A-B817-58B80F70EB0C}" dt="2019-10-31T12:22:18.342" v="259" actId="1076"/>
          <ac:cxnSpMkLst>
            <pc:docMk/>
            <pc:sldMk cId="2554398163" sldId="2076136626"/>
            <ac:cxnSpMk id="99" creationId="{C8C364FD-A864-4F02-A8A0-8ED6D55C8DB3}"/>
          </ac:cxnSpMkLst>
        </pc:cxnChg>
        <pc:cxnChg chg="mod">
          <ac:chgData name="Buck Woody" userId="4205aafe-f083-4d36-8b19-c9188dd9e34d" providerId="ADAL" clId="{2BCDEB7A-5E63-480A-B817-58B80F70EB0C}" dt="2019-10-31T12:22:18.342" v="259" actId="1076"/>
          <ac:cxnSpMkLst>
            <pc:docMk/>
            <pc:sldMk cId="2554398163" sldId="2076136626"/>
            <ac:cxnSpMk id="101" creationId="{08681A7A-4ACF-4AC2-8D25-4043EB6B2EC3}"/>
          </ac:cxnSpMkLst>
        </pc:cxnChg>
        <pc:cxnChg chg="mod">
          <ac:chgData name="Buck Woody" userId="4205aafe-f083-4d36-8b19-c9188dd9e34d" providerId="ADAL" clId="{2BCDEB7A-5E63-480A-B817-58B80F70EB0C}" dt="2019-10-31T12:22:18.342" v="259" actId="1076"/>
          <ac:cxnSpMkLst>
            <pc:docMk/>
            <pc:sldMk cId="2554398163" sldId="2076136626"/>
            <ac:cxnSpMk id="102" creationId="{79E53591-957F-4EC7-88B6-34868FBF302E}"/>
          </ac:cxnSpMkLst>
        </pc:cxnChg>
        <pc:cxnChg chg="mod">
          <ac:chgData name="Buck Woody" userId="4205aafe-f083-4d36-8b19-c9188dd9e34d" providerId="ADAL" clId="{2BCDEB7A-5E63-480A-B817-58B80F70EB0C}" dt="2019-10-31T12:22:18.342" v="259" actId="1076"/>
          <ac:cxnSpMkLst>
            <pc:docMk/>
            <pc:sldMk cId="2554398163" sldId="2076136626"/>
            <ac:cxnSpMk id="104" creationId="{ADF55382-E551-477C-84DE-D1280FC84040}"/>
          </ac:cxnSpMkLst>
        </pc:cxnChg>
        <pc:cxnChg chg="mod">
          <ac:chgData name="Buck Woody" userId="4205aafe-f083-4d36-8b19-c9188dd9e34d" providerId="ADAL" clId="{2BCDEB7A-5E63-480A-B817-58B80F70EB0C}" dt="2019-10-31T12:22:18.342" v="259" actId="1076"/>
          <ac:cxnSpMkLst>
            <pc:docMk/>
            <pc:sldMk cId="2554398163" sldId="2076136626"/>
            <ac:cxnSpMk id="107" creationId="{213C34A8-ABD1-4E16-B6D4-73B7BE600710}"/>
          </ac:cxnSpMkLst>
        </pc:cxnChg>
        <pc:cxnChg chg="mod">
          <ac:chgData name="Buck Woody" userId="4205aafe-f083-4d36-8b19-c9188dd9e34d" providerId="ADAL" clId="{2BCDEB7A-5E63-480A-B817-58B80F70EB0C}" dt="2019-10-31T12:22:18.342" v="259" actId="1076"/>
          <ac:cxnSpMkLst>
            <pc:docMk/>
            <pc:sldMk cId="2554398163" sldId="2076136626"/>
            <ac:cxnSpMk id="108" creationId="{61F6834D-3732-4CE0-86EE-D8AE41820779}"/>
          </ac:cxnSpMkLst>
        </pc:cxnChg>
        <pc:cxnChg chg="mod">
          <ac:chgData name="Buck Woody" userId="4205aafe-f083-4d36-8b19-c9188dd9e34d" providerId="ADAL" clId="{2BCDEB7A-5E63-480A-B817-58B80F70EB0C}" dt="2019-10-31T12:22:18.342" v="259" actId="1076"/>
          <ac:cxnSpMkLst>
            <pc:docMk/>
            <pc:sldMk cId="2554398163" sldId="2076136626"/>
            <ac:cxnSpMk id="116" creationId="{0F52FF99-8007-45D1-874B-55D9037D2BC0}"/>
          </ac:cxnSpMkLst>
        </pc:cxnChg>
        <pc:cxnChg chg="mod">
          <ac:chgData name="Buck Woody" userId="4205aafe-f083-4d36-8b19-c9188dd9e34d" providerId="ADAL" clId="{2BCDEB7A-5E63-480A-B817-58B80F70EB0C}" dt="2019-10-31T12:22:18.342" v="259" actId="1076"/>
          <ac:cxnSpMkLst>
            <pc:docMk/>
            <pc:sldMk cId="2554398163" sldId="2076136626"/>
            <ac:cxnSpMk id="121" creationId="{6E6AD11D-65BC-487D-8FE0-CFDA1041975C}"/>
          </ac:cxnSpMkLst>
        </pc:cxnChg>
        <pc:cxnChg chg="mod">
          <ac:chgData name="Buck Woody" userId="4205aafe-f083-4d36-8b19-c9188dd9e34d" providerId="ADAL" clId="{2BCDEB7A-5E63-480A-B817-58B80F70EB0C}" dt="2019-10-31T12:22:18.342" v="259" actId="1076"/>
          <ac:cxnSpMkLst>
            <pc:docMk/>
            <pc:sldMk cId="2554398163" sldId="2076136626"/>
            <ac:cxnSpMk id="149" creationId="{58AC2192-E657-4F7C-BA58-0D56BDE85EF5}"/>
          </ac:cxnSpMkLst>
        </pc:cxnChg>
        <pc:cxnChg chg="mod">
          <ac:chgData name="Buck Woody" userId="4205aafe-f083-4d36-8b19-c9188dd9e34d" providerId="ADAL" clId="{2BCDEB7A-5E63-480A-B817-58B80F70EB0C}" dt="2019-10-31T12:22:18.342" v="259" actId="1076"/>
          <ac:cxnSpMkLst>
            <pc:docMk/>
            <pc:sldMk cId="2554398163" sldId="2076136626"/>
            <ac:cxnSpMk id="153" creationId="{6A04B2D7-2726-4B57-9C9A-72CD5FAF3B61}"/>
          </ac:cxnSpMkLst>
        </pc:cxnChg>
      </pc:sldChg>
      <pc:sldChg chg="addSp modSp modNotesTx">
        <pc:chgData name="Buck Woody" userId="4205aafe-f083-4d36-8b19-c9188dd9e34d" providerId="ADAL" clId="{2BCDEB7A-5E63-480A-B817-58B80F70EB0C}" dt="2019-11-01T14:18:58.353" v="4313" actId="20577"/>
        <pc:sldMkLst>
          <pc:docMk/>
          <pc:sldMk cId="3923535174" sldId="2076136627"/>
        </pc:sldMkLst>
        <pc:spChg chg="add mod">
          <ac:chgData name="Buck Woody" userId="4205aafe-f083-4d36-8b19-c9188dd9e34d" providerId="ADAL" clId="{2BCDEB7A-5E63-480A-B817-58B80F70EB0C}" dt="2019-11-01T13:31:04.249" v="3741" actId="1076"/>
          <ac:spMkLst>
            <pc:docMk/>
            <pc:sldMk cId="3923535174" sldId="2076136627"/>
            <ac:spMk id="3" creationId="{76386B51-D6F5-4D32-8A5E-D9977EDD8A52}"/>
          </ac:spMkLst>
        </pc:spChg>
        <pc:spChg chg="add mod">
          <ac:chgData name="Buck Woody" userId="4205aafe-f083-4d36-8b19-c9188dd9e34d" providerId="ADAL" clId="{2BCDEB7A-5E63-480A-B817-58B80F70EB0C}" dt="2019-10-31T12:22:48.439" v="265" actId="1076"/>
          <ac:spMkLst>
            <pc:docMk/>
            <pc:sldMk cId="3923535174" sldId="2076136627"/>
            <ac:spMk id="5" creationId="{112284C1-268B-42DB-AA51-087EE3178BD7}"/>
          </ac:spMkLst>
        </pc:spChg>
        <pc:spChg chg="mod">
          <ac:chgData name="Buck Woody" userId="4205aafe-f083-4d36-8b19-c9188dd9e34d" providerId="ADAL" clId="{2BCDEB7A-5E63-480A-B817-58B80F70EB0C}" dt="2019-11-01T13:31:01.762" v="3740" actId="1076"/>
          <ac:spMkLst>
            <pc:docMk/>
            <pc:sldMk cId="3923535174" sldId="2076136627"/>
            <ac:spMk id="7" creationId="{80B1D39F-B624-4E62-84ED-088FF6A9AB21}"/>
          </ac:spMkLst>
        </pc:spChg>
      </pc:sldChg>
      <pc:sldChg chg="addSp modSp modNotesTx">
        <pc:chgData name="Buck Woody" userId="4205aafe-f083-4d36-8b19-c9188dd9e34d" providerId="ADAL" clId="{2BCDEB7A-5E63-480A-B817-58B80F70EB0C}" dt="2019-11-01T14:20:38.464" v="4445" actId="20577"/>
        <pc:sldMkLst>
          <pc:docMk/>
          <pc:sldMk cId="1588552210" sldId="2076136628"/>
        </pc:sldMkLst>
        <pc:spChg chg="add">
          <ac:chgData name="Buck Woody" userId="4205aafe-f083-4d36-8b19-c9188dd9e34d" providerId="ADAL" clId="{2BCDEB7A-5E63-480A-B817-58B80F70EB0C}" dt="2019-10-31T12:43:33.339" v="326"/>
          <ac:spMkLst>
            <pc:docMk/>
            <pc:sldMk cId="1588552210" sldId="2076136628"/>
            <ac:spMk id="5" creationId="{61143D29-7BE1-4BCB-968E-10BEB6288F61}"/>
          </ac:spMkLst>
        </pc:spChg>
        <pc:spChg chg="mod">
          <ac:chgData name="Buck Woody" userId="4205aafe-f083-4d36-8b19-c9188dd9e34d" providerId="ADAL" clId="{2BCDEB7A-5E63-480A-B817-58B80F70EB0C}" dt="2019-10-31T12:43:30.583" v="325" actId="1076"/>
          <ac:spMkLst>
            <pc:docMk/>
            <pc:sldMk cId="1588552210" sldId="2076136628"/>
            <ac:spMk id="7" creationId="{80B1D39F-B624-4E62-84ED-088FF6A9AB21}"/>
          </ac:spMkLst>
        </pc:spChg>
      </pc:sldChg>
      <pc:sldChg chg="addSp modSp modNotesTx">
        <pc:chgData name="Buck Woody" userId="4205aafe-f083-4d36-8b19-c9188dd9e34d" providerId="ADAL" clId="{2BCDEB7A-5E63-480A-B817-58B80F70EB0C}" dt="2019-11-01T14:39:10.579" v="4476" actId="20577"/>
        <pc:sldMkLst>
          <pc:docMk/>
          <pc:sldMk cId="16129785" sldId="2076136629"/>
        </pc:sldMkLst>
        <pc:spChg chg="add mod">
          <ac:chgData name="Buck Woody" userId="4205aafe-f083-4d36-8b19-c9188dd9e34d" providerId="ADAL" clId="{2BCDEB7A-5E63-480A-B817-58B80F70EB0C}" dt="2019-10-31T12:49:43.027" v="344" actId="1076"/>
          <ac:spMkLst>
            <pc:docMk/>
            <pc:sldMk cId="16129785" sldId="2076136629"/>
            <ac:spMk id="5" creationId="{CB4BDDC3-F89F-41F8-896F-1E14D8CC8927}"/>
          </ac:spMkLst>
        </pc:spChg>
        <pc:spChg chg="mod">
          <ac:chgData name="Buck Woody" userId="4205aafe-f083-4d36-8b19-c9188dd9e34d" providerId="ADAL" clId="{2BCDEB7A-5E63-480A-B817-58B80F70EB0C}" dt="2019-10-31T12:49:34.908" v="342" actId="1076"/>
          <ac:spMkLst>
            <pc:docMk/>
            <pc:sldMk cId="16129785" sldId="2076136629"/>
            <ac:spMk id="7" creationId="{80B1D39F-B624-4E62-84ED-088FF6A9AB21}"/>
          </ac:spMkLst>
        </pc:spChg>
      </pc:sldChg>
      <pc:sldChg chg="addSp modSp modNotesTx">
        <pc:chgData name="Buck Woody" userId="4205aafe-f083-4d36-8b19-c9188dd9e34d" providerId="ADAL" clId="{2BCDEB7A-5E63-480A-B817-58B80F70EB0C}" dt="2019-11-01T14:59:41.917" v="4741" actId="20577"/>
        <pc:sldMkLst>
          <pc:docMk/>
          <pc:sldMk cId="3455301732" sldId="2076136630"/>
        </pc:sldMkLst>
        <pc:spChg chg="add">
          <ac:chgData name="Buck Woody" userId="4205aafe-f083-4d36-8b19-c9188dd9e34d" providerId="ADAL" clId="{2BCDEB7A-5E63-480A-B817-58B80F70EB0C}" dt="2019-10-31T12:59:45.452" v="354"/>
          <ac:spMkLst>
            <pc:docMk/>
            <pc:sldMk cId="3455301732" sldId="2076136630"/>
            <ac:spMk id="5" creationId="{F306D426-925A-44FE-AA69-600069B489D6}"/>
          </ac:spMkLst>
        </pc:spChg>
        <pc:spChg chg="mod">
          <ac:chgData name="Buck Woody" userId="4205aafe-f083-4d36-8b19-c9188dd9e34d" providerId="ADAL" clId="{2BCDEB7A-5E63-480A-B817-58B80F70EB0C}" dt="2019-10-31T12:59:43.759" v="353" actId="1076"/>
          <ac:spMkLst>
            <pc:docMk/>
            <pc:sldMk cId="3455301732" sldId="2076136630"/>
            <ac:spMk id="7" creationId="{80B1D39F-B624-4E62-84ED-088FF6A9AB21}"/>
          </ac:spMkLst>
        </pc:spChg>
      </pc:sldChg>
      <pc:sldChg chg="addSp modSp modNotesTx">
        <pc:chgData name="Buck Woody" userId="4205aafe-f083-4d36-8b19-c9188dd9e34d" providerId="ADAL" clId="{2BCDEB7A-5E63-480A-B817-58B80F70EB0C}" dt="2019-11-01T14:49:46.996" v="4674" actId="5793"/>
        <pc:sldMkLst>
          <pc:docMk/>
          <pc:sldMk cId="2211852328" sldId="2076136631"/>
        </pc:sldMkLst>
        <pc:spChg chg="add mod">
          <ac:chgData name="Buck Woody" userId="4205aafe-f083-4d36-8b19-c9188dd9e34d" providerId="ADAL" clId="{2BCDEB7A-5E63-480A-B817-58B80F70EB0C}" dt="2019-10-31T13:05:00.065" v="375" actId="1076"/>
          <ac:spMkLst>
            <pc:docMk/>
            <pc:sldMk cId="2211852328" sldId="2076136631"/>
            <ac:spMk id="5" creationId="{8B36D904-5BFA-4652-96F2-90BAA7D8AA1B}"/>
          </ac:spMkLst>
        </pc:spChg>
      </pc:sldChg>
      <pc:sldChg chg="addSp modSp modNotesTx">
        <pc:chgData name="Buck Woody" userId="4205aafe-f083-4d36-8b19-c9188dd9e34d" providerId="ADAL" clId="{2BCDEB7A-5E63-480A-B817-58B80F70EB0C}" dt="2019-10-31T13:08:09.678" v="382" actId="20577"/>
        <pc:sldMkLst>
          <pc:docMk/>
          <pc:sldMk cId="2697964047" sldId="2076136632"/>
        </pc:sldMkLst>
        <pc:spChg chg="add mod">
          <ac:chgData name="Buck Woody" userId="4205aafe-f083-4d36-8b19-c9188dd9e34d" providerId="ADAL" clId="{2BCDEB7A-5E63-480A-B817-58B80F70EB0C}" dt="2019-10-31T13:07:42.140" v="381" actId="1076"/>
          <ac:spMkLst>
            <pc:docMk/>
            <pc:sldMk cId="2697964047" sldId="2076136632"/>
            <ac:spMk id="5" creationId="{82F0894F-325C-4017-B9E1-6C4FBC629B01}"/>
          </ac:spMkLst>
        </pc:spChg>
        <pc:spChg chg="mod">
          <ac:chgData name="Buck Woody" userId="4205aafe-f083-4d36-8b19-c9188dd9e34d" providerId="ADAL" clId="{2BCDEB7A-5E63-480A-B817-58B80F70EB0C}" dt="2019-10-31T13:07:33.835" v="379" actId="1076"/>
          <ac:spMkLst>
            <pc:docMk/>
            <pc:sldMk cId="2697964047" sldId="2076136632"/>
            <ac:spMk id="7" creationId="{80B1D39F-B624-4E62-84ED-088FF6A9AB21}"/>
          </ac:spMkLst>
        </pc:spChg>
      </pc:sldChg>
      <pc:sldChg chg="addSp delSp modSp add ord modNotesTx">
        <pc:chgData name="Buck Woody" userId="4205aafe-f083-4d36-8b19-c9188dd9e34d" providerId="ADAL" clId="{2BCDEB7A-5E63-480A-B817-58B80F70EB0C}" dt="2019-11-01T12:48:30.959" v="2278" actId="12"/>
        <pc:sldMkLst>
          <pc:docMk/>
          <pc:sldMk cId="968925679" sldId="2076136633"/>
        </pc:sldMkLst>
        <pc:spChg chg="mod">
          <ac:chgData name="Buck Woody" userId="4205aafe-f083-4d36-8b19-c9188dd9e34d" providerId="ADAL" clId="{2BCDEB7A-5E63-480A-B817-58B80F70EB0C}" dt="2019-11-01T12:23:59.581" v="1399" actId="404"/>
          <ac:spMkLst>
            <pc:docMk/>
            <pc:sldMk cId="968925679" sldId="2076136633"/>
            <ac:spMk id="2" creationId="{3874E4DE-8C05-4F2B-92D3-87B9B01D4F4C}"/>
          </ac:spMkLst>
        </pc:spChg>
        <pc:spChg chg="del">
          <ac:chgData name="Buck Woody" userId="4205aafe-f083-4d36-8b19-c9188dd9e34d" providerId="ADAL" clId="{2BCDEB7A-5E63-480A-B817-58B80F70EB0C}" dt="2019-11-01T12:24:16.173" v="1411" actId="478"/>
          <ac:spMkLst>
            <pc:docMk/>
            <pc:sldMk cId="968925679" sldId="2076136633"/>
            <ac:spMk id="5" creationId="{1092C1DC-C0CF-437E-B857-746FC1CC76EF}"/>
          </ac:spMkLst>
        </pc:spChg>
        <pc:spChg chg="del">
          <ac:chgData name="Buck Woody" userId="4205aafe-f083-4d36-8b19-c9188dd9e34d" providerId="ADAL" clId="{2BCDEB7A-5E63-480A-B817-58B80F70EB0C}" dt="2019-11-01T12:24:03.233" v="1400" actId="478"/>
          <ac:spMkLst>
            <pc:docMk/>
            <pc:sldMk cId="968925679" sldId="2076136633"/>
            <ac:spMk id="6" creationId="{42C8F53F-6D14-44E8-8C94-B4C50B387D19}"/>
          </ac:spMkLst>
        </pc:spChg>
        <pc:spChg chg="add mod">
          <ac:chgData name="Buck Woody" userId="4205aafe-f083-4d36-8b19-c9188dd9e34d" providerId="ADAL" clId="{2BCDEB7A-5E63-480A-B817-58B80F70EB0C}" dt="2019-11-01T12:47:59.414" v="2182" actId="1076"/>
          <ac:spMkLst>
            <pc:docMk/>
            <pc:sldMk cId="968925679" sldId="2076136633"/>
            <ac:spMk id="7" creationId="{A8762E4C-09DB-4DF1-9F6D-3B923E5360BB}"/>
          </ac:spMkLst>
        </pc:spChg>
      </pc:sldChg>
    </pc:docChg>
  </pc:docChgLst>
  <pc:docChgLst>
    <pc:chgData name="Buck Woody" userId="4205aafe-f083-4d36-8b19-c9188dd9e34d" providerId="ADAL" clId="{B9AD3047-5D4A-4AA6-A20F-5CF091E88D41}"/>
    <pc:docChg chg="undo custSel addSld delSld modSld sldOrd modSection">
      <pc:chgData name="Buck Woody" userId="4205aafe-f083-4d36-8b19-c9188dd9e34d" providerId="ADAL" clId="{B9AD3047-5D4A-4AA6-A20F-5CF091E88D41}" dt="2019-11-03T17:46:51.046" v="1263" actId="1076"/>
      <pc:docMkLst>
        <pc:docMk/>
      </pc:docMkLst>
      <pc:sldChg chg="addSp delSp modSp">
        <pc:chgData name="Buck Woody" userId="4205aafe-f083-4d36-8b19-c9188dd9e34d" providerId="ADAL" clId="{B9AD3047-5D4A-4AA6-A20F-5CF091E88D41}" dt="2019-11-03T13:00:27.745" v="1236" actId="1076"/>
        <pc:sldMkLst>
          <pc:docMk/>
          <pc:sldMk cId="1315920534" sldId="258"/>
        </pc:sldMkLst>
        <pc:spChg chg="mod">
          <ac:chgData name="Buck Woody" userId="4205aafe-f083-4d36-8b19-c9188dd9e34d" providerId="ADAL" clId="{B9AD3047-5D4A-4AA6-A20F-5CF091E88D41}" dt="2019-11-02T20:03:08.179" v="936" actId="1076"/>
          <ac:spMkLst>
            <pc:docMk/>
            <pc:sldMk cId="1315920534" sldId="258"/>
            <ac:spMk id="2" creationId="{55D56F34-364D-46C4-BE1B-5C424284FB66}"/>
          </ac:spMkLst>
        </pc:spChg>
        <pc:spChg chg="del mod">
          <ac:chgData name="Buck Woody" userId="4205aafe-f083-4d36-8b19-c9188dd9e34d" providerId="ADAL" clId="{B9AD3047-5D4A-4AA6-A20F-5CF091E88D41}" dt="2019-11-03T10:44:02.291" v="944"/>
          <ac:spMkLst>
            <pc:docMk/>
            <pc:sldMk cId="1315920534" sldId="258"/>
            <ac:spMk id="3" creationId="{1C7DDBD9-E1CE-4A50-B989-D6263E5BC239}"/>
          </ac:spMkLst>
        </pc:spChg>
        <pc:spChg chg="mod">
          <ac:chgData name="Buck Woody" userId="4205aafe-f083-4d36-8b19-c9188dd9e34d" providerId="ADAL" clId="{B9AD3047-5D4A-4AA6-A20F-5CF091E88D41}" dt="2019-11-03T13:00:27.745" v="1236" actId="1076"/>
          <ac:spMkLst>
            <pc:docMk/>
            <pc:sldMk cId="1315920534" sldId="258"/>
            <ac:spMk id="4" creationId="{CC8CC5F0-A98D-4CB7-8548-06C06E70D1A5}"/>
          </ac:spMkLst>
        </pc:spChg>
        <pc:spChg chg="add mod">
          <ac:chgData name="Buck Woody" userId="4205aafe-f083-4d36-8b19-c9188dd9e34d" providerId="ADAL" clId="{B9AD3047-5D4A-4AA6-A20F-5CF091E88D41}" dt="2019-10-19T07:20:18.275" v="180" actId="20577"/>
          <ac:spMkLst>
            <pc:docMk/>
            <pc:sldMk cId="1315920534" sldId="258"/>
            <ac:spMk id="5" creationId="{24627B97-FB2B-4DE5-81C3-DC0613E122C2}"/>
          </ac:spMkLst>
        </pc:spChg>
        <pc:picChg chg="add del">
          <ac:chgData name="Buck Woody" userId="4205aafe-f083-4d36-8b19-c9188dd9e34d" providerId="ADAL" clId="{B9AD3047-5D4A-4AA6-A20F-5CF091E88D41}" dt="2019-10-19T07:20:44.877" v="182"/>
          <ac:picMkLst>
            <pc:docMk/>
            <pc:sldMk cId="1315920534" sldId="258"/>
            <ac:picMk id="6" creationId="{FC1107BA-2612-45A0-94F7-D05DEC5EFAD5}"/>
          </ac:picMkLst>
        </pc:picChg>
        <pc:picChg chg="add mod">
          <ac:chgData name="Buck Woody" userId="4205aafe-f083-4d36-8b19-c9188dd9e34d" providerId="ADAL" clId="{B9AD3047-5D4A-4AA6-A20F-5CF091E88D41}" dt="2019-11-02T09:16:56.222" v="900" actId="1076"/>
          <ac:picMkLst>
            <pc:docMk/>
            <pc:sldMk cId="1315920534" sldId="258"/>
            <ac:picMk id="7" creationId="{FFFFC62C-B51F-40B4-8F5B-0FA5DF74F0F7}"/>
          </ac:picMkLst>
        </pc:picChg>
        <pc:picChg chg="add del mod">
          <ac:chgData name="Buck Woody" userId="4205aafe-f083-4d36-8b19-c9188dd9e34d" providerId="ADAL" clId="{B9AD3047-5D4A-4AA6-A20F-5CF091E88D41}" dt="2019-11-02T09:14:42.317" v="890" actId="478"/>
          <ac:picMkLst>
            <pc:docMk/>
            <pc:sldMk cId="1315920534" sldId="258"/>
            <ac:picMk id="1026" creationId="{D22E20DC-22B1-4896-B7EB-9262A27571E4}"/>
          </ac:picMkLst>
        </pc:picChg>
        <pc:picChg chg="add mod">
          <ac:chgData name="Buck Woody" userId="4205aafe-f083-4d36-8b19-c9188dd9e34d" providerId="ADAL" clId="{B9AD3047-5D4A-4AA6-A20F-5CF091E88D41}" dt="2019-11-02T09:20:36.453" v="909" actId="1036"/>
          <ac:picMkLst>
            <pc:docMk/>
            <pc:sldMk cId="1315920534" sldId="258"/>
            <ac:picMk id="1028" creationId="{31704122-3EA8-47C6-8838-4FFA2DA5B24F}"/>
          </ac:picMkLst>
        </pc:picChg>
      </pc:sldChg>
      <pc:sldChg chg="addSp modSp">
        <pc:chgData name="Buck Woody" userId="4205aafe-f083-4d36-8b19-c9188dd9e34d" providerId="ADAL" clId="{B9AD3047-5D4A-4AA6-A20F-5CF091E88D41}" dt="2019-10-19T07:52:57.620" v="519" actId="6549"/>
        <pc:sldMkLst>
          <pc:docMk/>
          <pc:sldMk cId="3520076171" sldId="264"/>
        </pc:sldMkLst>
        <pc:spChg chg="add mod">
          <ac:chgData name="Buck Woody" userId="4205aafe-f083-4d36-8b19-c9188dd9e34d" providerId="ADAL" clId="{B9AD3047-5D4A-4AA6-A20F-5CF091E88D41}" dt="2019-10-19T07:52:57.620" v="519" actId="6549"/>
          <ac:spMkLst>
            <pc:docMk/>
            <pc:sldMk cId="3520076171" sldId="264"/>
            <ac:spMk id="2" creationId="{6BFBA24C-590D-4AC9-B1AA-02778AC183BB}"/>
          </ac:spMkLst>
        </pc:spChg>
      </pc:sldChg>
      <pc:sldChg chg="del">
        <pc:chgData name="Buck Woody" userId="4205aafe-f083-4d36-8b19-c9188dd9e34d" providerId="ADAL" clId="{B9AD3047-5D4A-4AA6-A20F-5CF091E88D41}" dt="2019-10-19T07:21:04.251" v="186" actId="2696"/>
        <pc:sldMkLst>
          <pc:docMk/>
          <pc:sldMk cId="1320082172" sldId="373"/>
        </pc:sldMkLst>
      </pc:sldChg>
      <pc:sldChg chg="modSp">
        <pc:chgData name="Buck Woody" userId="4205aafe-f083-4d36-8b19-c9188dd9e34d" providerId="ADAL" clId="{B9AD3047-5D4A-4AA6-A20F-5CF091E88D41}" dt="2019-10-19T08:06:21.262" v="825" actId="20577"/>
        <pc:sldMkLst>
          <pc:docMk/>
          <pc:sldMk cId="721490494" sldId="4362"/>
        </pc:sldMkLst>
        <pc:spChg chg="mod">
          <ac:chgData name="Buck Woody" userId="4205aafe-f083-4d36-8b19-c9188dd9e34d" providerId="ADAL" clId="{B9AD3047-5D4A-4AA6-A20F-5CF091E88D41}" dt="2019-10-19T08:04:54.770" v="612" actId="20577"/>
          <ac:spMkLst>
            <pc:docMk/>
            <pc:sldMk cId="721490494" sldId="4362"/>
            <ac:spMk id="2" creationId="{77A5CF3B-983E-CA45-AB7C-45DFEE004F70}"/>
          </ac:spMkLst>
        </pc:spChg>
        <pc:spChg chg="mod">
          <ac:chgData name="Buck Woody" userId="4205aafe-f083-4d36-8b19-c9188dd9e34d" providerId="ADAL" clId="{B9AD3047-5D4A-4AA6-A20F-5CF091E88D41}" dt="2019-10-19T08:05:58.526" v="754" actId="20577"/>
          <ac:spMkLst>
            <pc:docMk/>
            <pc:sldMk cId="721490494" sldId="4362"/>
            <ac:spMk id="40" creationId="{418F3074-2783-44AA-8129-75B4CD73902D}"/>
          </ac:spMkLst>
        </pc:spChg>
        <pc:spChg chg="mod">
          <ac:chgData name="Buck Woody" userId="4205aafe-f083-4d36-8b19-c9188dd9e34d" providerId="ADAL" clId="{B9AD3047-5D4A-4AA6-A20F-5CF091E88D41}" dt="2019-10-19T08:05:23.656" v="711" actId="313"/>
          <ac:spMkLst>
            <pc:docMk/>
            <pc:sldMk cId="721490494" sldId="4362"/>
            <ac:spMk id="69" creationId="{909EA6A2-FB82-EA49-99C0-0AE167BE263F}"/>
          </ac:spMkLst>
        </pc:spChg>
        <pc:spChg chg="mod">
          <ac:chgData name="Buck Woody" userId="4205aafe-f083-4d36-8b19-c9188dd9e34d" providerId="ADAL" clId="{B9AD3047-5D4A-4AA6-A20F-5CF091E88D41}" dt="2019-10-19T08:06:21.262" v="825" actId="20577"/>
          <ac:spMkLst>
            <pc:docMk/>
            <pc:sldMk cId="721490494" sldId="4362"/>
            <ac:spMk id="109" creationId="{251249E7-7D8E-3C48-B996-0327CD81F572}"/>
          </ac:spMkLst>
        </pc:spChg>
        <pc:spChg chg="mod">
          <ac:chgData name="Buck Woody" userId="4205aafe-f083-4d36-8b19-c9188dd9e34d" providerId="ADAL" clId="{B9AD3047-5D4A-4AA6-A20F-5CF091E88D41}" dt="2019-10-19T08:05:49.074" v="750" actId="20577"/>
          <ac:spMkLst>
            <pc:docMk/>
            <pc:sldMk cId="721490494" sldId="4362"/>
            <ac:spMk id="111" creationId="{FD671B07-54DB-9048-BC27-1DC9D311CAA2}"/>
          </ac:spMkLst>
        </pc:spChg>
      </pc:sldChg>
      <pc:sldChg chg="addSp modSp">
        <pc:chgData name="Buck Woody" userId="4205aafe-f083-4d36-8b19-c9188dd9e34d" providerId="ADAL" clId="{B9AD3047-5D4A-4AA6-A20F-5CF091E88D41}" dt="2019-10-19T07:52:44.586" v="516" actId="20577"/>
        <pc:sldMkLst>
          <pc:docMk/>
          <pc:sldMk cId="3394497471" sldId="2076136599"/>
        </pc:sldMkLst>
        <pc:spChg chg="add mod">
          <ac:chgData name="Buck Woody" userId="4205aafe-f083-4d36-8b19-c9188dd9e34d" providerId="ADAL" clId="{B9AD3047-5D4A-4AA6-A20F-5CF091E88D41}" dt="2019-10-19T07:52:44.586" v="516" actId="20577"/>
          <ac:spMkLst>
            <pc:docMk/>
            <pc:sldMk cId="3394497471" sldId="2076136599"/>
            <ac:spMk id="4" creationId="{C60AEBBB-D84B-4800-AA79-4478D974186B}"/>
          </ac:spMkLst>
        </pc:spChg>
      </pc:sldChg>
      <pc:sldChg chg="addSp modSp">
        <pc:chgData name="Buck Woody" userId="4205aafe-f083-4d36-8b19-c9188dd9e34d" providerId="ADAL" clId="{B9AD3047-5D4A-4AA6-A20F-5CF091E88D41}" dt="2019-10-19T08:00:19.430" v="522"/>
        <pc:sldMkLst>
          <pc:docMk/>
          <pc:sldMk cId="582170145" sldId="2076136600"/>
        </pc:sldMkLst>
        <pc:spChg chg="add mod">
          <ac:chgData name="Buck Woody" userId="4205aafe-f083-4d36-8b19-c9188dd9e34d" providerId="ADAL" clId="{B9AD3047-5D4A-4AA6-A20F-5CF091E88D41}" dt="2019-10-19T08:00:19.430" v="522"/>
          <ac:spMkLst>
            <pc:docMk/>
            <pc:sldMk cId="582170145" sldId="2076136600"/>
            <ac:spMk id="4" creationId="{A668EF59-A842-4FEE-A24C-CC5B0BFE1E0E}"/>
          </ac:spMkLst>
        </pc:spChg>
      </pc:sldChg>
      <pc:sldChg chg="addSp modSp">
        <pc:chgData name="Buck Woody" userId="4205aafe-f083-4d36-8b19-c9188dd9e34d" providerId="ADAL" clId="{B9AD3047-5D4A-4AA6-A20F-5CF091E88D41}" dt="2019-10-19T07:48:06.833" v="481" actId="1076"/>
        <pc:sldMkLst>
          <pc:docMk/>
          <pc:sldMk cId="2444721727" sldId="2076136606"/>
        </pc:sldMkLst>
        <pc:spChg chg="mod">
          <ac:chgData name="Buck Woody" userId="4205aafe-f083-4d36-8b19-c9188dd9e34d" providerId="ADAL" clId="{B9AD3047-5D4A-4AA6-A20F-5CF091E88D41}" dt="2019-10-19T07:48:03.896" v="480" actId="1076"/>
          <ac:spMkLst>
            <pc:docMk/>
            <pc:sldMk cId="2444721727" sldId="2076136606"/>
            <ac:spMk id="2" creationId="{00000000-0000-0000-0000-000000000000}"/>
          </ac:spMkLst>
        </pc:spChg>
        <pc:spChg chg="add mod">
          <ac:chgData name="Buck Woody" userId="4205aafe-f083-4d36-8b19-c9188dd9e34d" providerId="ADAL" clId="{B9AD3047-5D4A-4AA6-A20F-5CF091E88D41}" dt="2019-10-19T07:48:06.833" v="481" actId="1076"/>
          <ac:spMkLst>
            <pc:docMk/>
            <pc:sldMk cId="2444721727" sldId="2076136606"/>
            <ac:spMk id="3" creationId="{D0670290-B76E-47FB-84FB-16F28EEF2F75}"/>
          </ac:spMkLst>
        </pc:spChg>
      </pc:sldChg>
      <pc:sldChg chg="modSp">
        <pc:chgData name="Buck Woody" userId="4205aafe-f083-4d36-8b19-c9188dd9e34d" providerId="ADAL" clId="{B9AD3047-5D4A-4AA6-A20F-5CF091E88D41}" dt="2019-10-19T07:53:10.036" v="520" actId="20577"/>
        <pc:sldMkLst>
          <pc:docMk/>
          <pc:sldMk cId="1778265764" sldId="2076136611"/>
        </pc:sldMkLst>
        <pc:spChg chg="mod">
          <ac:chgData name="Buck Woody" userId="4205aafe-f083-4d36-8b19-c9188dd9e34d" providerId="ADAL" clId="{B9AD3047-5D4A-4AA6-A20F-5CF091E88D41}" dt="2019-10-19T07:53:10.036" v="520" actId="20577"/>
          <ac:spMkLst>
            <pc:docMk/>
            <pc:sldMk cId="1778265764" sldId="2076136611"/>
            <ac:spMk id="195" creationId="{A824CE9F-1470-014F-A991-EAAFAF71CEF2}"/>
          </ac:spMkLst>
        </pc:spChg>
      </pc:sldChg>
      <pc:sldChg chg="addSp delSp modSp del">
        <pc:chgData name="Buck Woody" userId="4205aafe-f083-4d36-8b19-c9188dd9e34d" providerId="ADAL" clId="{B9AD3047-5D4A-4AA6-A20F-5CF091E88D41}" dt="2019-10-19T07:26:11.278" v="190" actId="2696"/>
        <pc:sldMkLst>
          <pc:docMk/>
          <pc:sldMk cId="253122631" sldId="2076136615"/>
        </pc:sldMkLst>
        <pc:spChg chg="add del mod">
          <ac:chgData name="Buck Woody" userId="4205aafe-f083-4d36-8b19-c9188dd9e34d" providerId="ADAL" clId="{B9AD3047-5D4A-4AA6-A20F-5CF091E88D41}" dt="2019-10-19T07:26:02.836" v="189" actId="478"/>
          <ac:spMkLst>
            <pc:docMk/>
            <pc:sldMk cId="253122631" sldId="2076136615"/>
            <ac:spMk id="3" creationId="{6B93C7A7-0009-401D-8F99-D4404E8C66C2}"/>
          </ac:spMkLst>
        </pc:spChg>
        <pc:spChg chg="del">
          <ac:chgData name="Buck Woody" userId="4205aafe-f083-4d36-8b19-c9188dd9e34d" providerId="ADAL" clId="{B9AD3047-5D4A-4AA6-A20F-5CF091E88D41}" dt="2019-10-19T07:25:59.724" v="188" actId="478"/>
          <ac:spMkLst>
            <pc:docMk/>
            <pc:sldMk cId="253122631" sldId="2076136615"/>
            <ac:spMk id="6" creationId="{9CEDAFEF-52FC-4298-AA6D-34F432BF21B8}"/>
          </ac:spMkLst>
        </pc:spChg>
        <pc:spChg chg="del">
          <ac:chgData name="Buck Woody" userId="4205aafe-f083-4d36-8b19-c9188dd9e34d" providerId="ADAL" clId="{B9AD3047-5D4A-4AA6-A20F-5CF091E88D41}" dt="2019-10-19T07:25:55.759" v="187" actId="478"/>
          <ac:spMkLst>
            <pc:docMk/>
            <pc:sldMk cId="253122631" sldId="2076136615"/>
            <ac:spMk id="8" creationId="{A8A16B55-5F40-4A93-9192-3E7F5357748E}"/>
          </ac:spMkLst>
        </pc:spChg>
      </pc:sldChg>
      <pc:sldChg chg="addSp delSp modSp">
        <pc:chgData name="Buck Woody" userId="4205aafe-f083-4d36-8b19-c9188dd9e34d" providerId="ADAL" clId="{B9AD3047-5D4A-4AA6-A20F-5CF091E88D41}" dt="2019-10-19T07:40:09.409" v="293"/>
        <pc:sldMkLst>
          <pc:docMk/>
          <pc:sldMk cId="1115796506" sldId="2076136615"/>
        </pc:sldMkLst>
        <pc:spChg chg="mod">
          <ac:chgData name="Buck Woody" userId="4205aafe-f083-4d36-8b19-c9188dd9e34d" providerId="ADAL" clId="{B9AD3047-5D4A-4AA6-A20F-5CF091E88D41}" dt="2019-10-19T07:32:41.905" v="219" actId="20577"/>
          <ac:spMkLst>
            <pc:docMk/>
            <pc:sldMk cId="1115796506" sldId="2076136615"/>
            <ac:spMk id="2" creationId="{3874E4DE-8C05-4F2B-92D3-87B9B01D4F4C}"/>
          </ac:spMkLst>
        </pc:spChg>
        <pc:spChg chg="add del">
          <ac:chgData name="Buck Woody" userId="4205aafe-f083-4d36-8b19-c9188dd9e34d" providerId="ADAL" clId="{B9AD3047-5D4A-4AA6-A20F-5CF091E88D41}" dt="2019-10-19T07:40:09.409" v="293"/>
          <ac:spMkLst>
            <pc:docMk/>
            <pc:sldMk cId="1115796506" sldId="2076136615"/>
            <ac:spMk id="5" creationId="{9B4A7219-BEE8-466E-BF2C-56E505F7594F}"/>
          </ac:spMkLst>
        </pc:spChg>
        <pc:spChg chg="mod">
          <ac:chgData name="Buck Woody" userId="4205aafe-f083-4d36-8b19-c9188dd9e34d" providerId="ADAL" clId="{B9AD3047-5D4A-4AA6-A20F-5CF091E88D41}" dt="2019-10-19T07:35:21.761" v="248" actId="1076"/>
          <ac:spMkLst>
            <pc:docMk/>
            <pc:sldMk cId="1115796506" sldId="2076136615"/>
            <ac:spMk id="6" creationId="{42C8F53F-6D14-44E8-8C94-B4C50B387D19}"/>
          </ac:spMkLst>
        </pc:spChg>
      </pc:sldChg>
      <pc:sldChg chg="add del">
        <pc:chgData name="Buck Woody" userId="4205aafe-f083-4d36-8b19-c9188dd9e34d" providerId="ADAL" clId="{B9AD3047-5D4A-4AA6-A20F-5CF091E88D41}" dt="2019-10-19T07:35:30.794" v="249" actId="2696"/>
        <pc:sldMkLst>
          <pc:docMk/>
          <pc:sldMk cId="1106590100" sldId="2076136616"/>
        </pc:sldMkLst>
      </pc:sldChg>
      <pc:sldChg chg="modSp add ord">
        <pc:chgData name="Buck Woody" userId="4205aafe-f083-4d36-8b19-c9188dd9e34d" providerId="ADAL" clId="{B9AD3047-5D4A-4AA6-A20F-5CF091E88D41}" dt="2019-10-19T07:48:21.809" v="482" actId="2710"/>
        <pc:sldMkLst>
          <pc:docMk/>
          <pc:sldMk cId="1823667078" sldId="2076136616"/>
        </pc:sldMkLst>
        <pc:spChg chg="mod">
          <ac:chgData name="Buck Woody" userId="4205aafe-f083-4d36-8b19-c9188dd9e34d" providerId="ADAL" clId="{B9AD3047-5D4A-4AA6-A20F-5CF091E88D41}" dt="2019-10-19T07:48:21.809" v="482" actId="2710"/>
          <ac:spMkLst>
            <pc:docMk/>
            <pc:sldMk cId="1823667078" sldId="2076136616"/>
            <ac:spMk id="6" creationId="{42C8F53F-6D14-44E8-8C94-B4C50B387D19}"/>
          </ac:spMkLst>
        </pc:spChg>
      </pc:sldChg>
      <pc:sldChg chg="modSp add ord">
        <pc:chgData name="Buck Woody" userId="4205aafe-f083-4d36-8b19-c9188dd9e34d" providerId="ADAL" clId="{B9AD3047-5D4A-4AA6-A20F-5CF091E88D41}" dt="2019-10-19T07:50:52.684" v="508"/>
        <pc:sldMkLst>
          <pc:docMk/>
          <pc:sldMk cId="32514977" sldId="2076136617"/>
        </pc:sldMkLst>
        <pc:spChg chg="mod">
          <ac:chgData name="Buck Woody" userId="4205aafe-f083-4d36-8b19-c9188dd9e34d" providerId="ADAL" clId="{B9AD3047-5D4A-4AA6-A20F-5CF091E88D41}" dt="2019-10-19T07:50:36.890" v="506" actId="1076"/>
          <ac:spMkLst>
            <pc:docMk/>
            <pc:sldMk cId="32514977" sldId="2076136617"/>
            <ac:spMk id="6" creationId="{42C8F53F-6D14-44E8-8C94-B4C50B387D19}"/>
          </ac:spMkLst>
        </pc:spChg>
      </pc:sldChg>
      <pc:sldChg chg="modSp add ord">
        <pc:chgData name="Buck Woody" userId="4205aafe-f083-4d36-8b19-c9188dd9e34d" providerId="ADAL" clId="{B9AD3047-5D4A-4AA6-A20F-5CF091E88D41}" dt="2019-10-19T07:50:48.076" v="507"/>
        <pc:sldMkLst>
          <pc:docMk/>
          <pc:sldMk cId="186727455" sldId="2076136618"/>
        </pc:sldMkLst>
        <pc:spChg chg="mod">
          <ac:chgData name="Buck Woody" userId="4205aafe-f083-4d36-8b19-c9188dd9e34d" providerId="ADAL" clId="{B9AD3047-5D4A-4AA6-A20F-5CF091E88D41}" dt="2019-10-19T07:50:30.513" v="505" actId="1076"/>
          <ac:spMkLst>
            <pc:docMk/>
            <pc:sldMk cId="186727455" sldId="2076136618"/>
            <ac:spMk id="6" creationId="{42C8F53F-6D14-44E8-8C94-B4C50B387D19}"/>
          </ac:spMkLst>
        </pc:spChg>
      </pc:sldChg>
      <pc:sldChg chg="addSp delSp modSp add modAnim modNotesTx">
        <pc:chgData name="Buck Woody" userId="4205aafe-f083-4d36-8b19-c9188dd9e34d" providerId="ADAL" clId="{B9AD3047-5D4A-4AA6-A20F-5CF091E88D41}" dt="2019-10-19T08:04:06.133" v="583"/>
        <pc:sldMkLst>
          <pc:docMk/>
          <pc:sldMk cId="2456556205" sldId="2076136619"/>
        </pc:sldMkLst>
        <pc:spChg chg="mod">
          <ac:chgData name="Buck Woody" userId="4205aafe-f083-4d36-8b19-c9188dd9e34d" providerId="ADAL" clId="{B9AD3047-5D4A-4AA6-A20F-5CF091E88D41}" dt="2019-10-19T08:01:20.351" v="553" actId="20577"/>
          <ac:spMkLst>
            <pc:docMk/>
            <pc:sldMk cId="2456556205" sldId="2076136619"/>
            <ac:spMk id="2" creationId="{77A5CF3B-983E-CA45-AB7C-45DFEE004F70}"/>
          </ac:spMkLst>
        </pc:spChg>
        <pc:spChg chg="del">
          <ac:chgData name="Buck Woody" userId="4205aafe-f083-4d36-8b19-c9188dd9e34d" providerId="ADAL" clId="{B9AD3047-5D4A-4AA6-A20F-5CF091E88D41}" dt="2019-10-19T08:01:39.881" v="554" actId="478"/>
          <ac:spMkLst>
            <pc:docMk/>
            <pc:sldMk cId="2456556205" sldId="2076136619"/>
            <ac:spMk id="24" creationId="{44565CAF-231F-49AB-9EC9-739AB973B4EB}"/>
          </ac:spMkLst>
        </pc:spChg>
        <pc:spChg chg="del">
          <ac:chgData name="Buck Woody" userId="4205aafe-f083-4d36-8b19-c9188dd9e34d" providerId="ADAL" clId="{B9AD3047-5D4A-4AA6-A20F-5CF091E88D41}" dt="2019-10-19T08:01:39.881" v="554" actId="478"/>
          <ac:spMkLst>
            <pc:docMk/>
            <pc:sldMk cId="2456556205" sldId="2076136619"/>
            <ac:spMk id="38" creationId="{21EF42A5-D378-43D0-B1E1-B3CC8DA47BE2}"/>
          </ac:spMkLst>
        </pc:spChg>
        <pc:spChg chg="del">
          <ac:chgData name="Buck Woody" userId="4205aafe-f083-4d36-8b19-c9188dd9e34d" providerId="ADAL" clId="{B9AD3047-5D4A-4AA6-A20F-5CF091E88D41}" dt="2019-10-19T08:01:39.881" v="554" actId="478"/>
          <ac:spMkLst>
            <pc:docMk/>
            <pc:sldMk cId="2456556205" sldId="2076136619"/>
            <ac:spMk id="40" creationId="{418F3074-2783-44AA-8129-75B4CD73902D}"/>
          </ac:spMkLst>
        </pc:spChg>
        <pc:spChg chg="del">
          <ac:chgData name="Buck Woody" userId="4205aafe-f083-4d36-8b19-c9188dd9e34d" providerId="ADAL" clId="{B9AD3047-5D4A-4AA6-A20F-5CF091E88D41}" dt="2019-10-19T08:01:39.881" v="554" actId="478"/>
          <ac:spMkLst>
            <pc:docMk/>
            <pc:sldMk cId="2456556205" sldId="2076136619"/>
            <ac:spMk id="66" creationId="{CD320337-C872-4AD2-A028-A34158B3C172}"/>
          </ac:spMkLst>
        </pc:spChg>
        <pc:spChg chg="del">
          <ac:chgData name="Buck Woody" userId="4205aafe-f083-4d36-8b19-c9188dd9e34d" providerId="ADAL" clId="{B9AD3047-5D4A-4AA6-A20F-5CF091E88D41}" dt="2019-10-19T08:01:39.881" v="554" actId="478"/>
          <ac:spMkLst>
            <pc:docMk/>
            <pc:sldMk cId="2456556205" sldId="2076136619"/>
            <ac:spMk id="67" creationId="{2D2C836D-6E37-4B3B-8028-29B2CFDFEF3A}"/>
          </ac:spMkLst>
        </pc:spChg>
        <pc:spChg chg="del">
          <ac:chgData name="Buck Woody" userId="4205aafe-f083-4d36-8b19-c9188dd9e34d" providerId="ADAL" clId="{B9AD3047-5D4A-4AA6-A20F-5CF091E88D41}" dt="2019-10-19T08:01:39.881" v="554" actId="478"/>
          <ac:spMkLst>
            <pc:docMk/>
            <pc:sldMk cId="2456556205" sldId="2076136619"/>
            <ac:spMk id="69" creationId="{909EA6A2-FB82-EA49-99C0-0AE167BE263F}"/>
          </ac:spMkLst>
        </pc:spChg>
        <pc:spChg chg="del">
          <ac:chgData name="Buck Woody" userId="4205aafe-f083-4d36-8b19-c9188dd9e34d" providerId="ADAL" clId="{B9AD3047-5D4A-4AA6-A20F-5CF091E88D41}" dt="2019-10-19T08:01:39.881" v="554" actId="478"/>
          <ac:spMkLst>
            <pc:docMk/>
            <pc:sldMk cId="2456556205" sldId="2076136619"/>
            <ac:spMk id="109" creationId="{251249E7-7D8E-3C48-B996-0327CD81F572}"/>
          </ac:spMkLst>
        </pc:spChg>
        <pc:spChg chg="del">
          <ac:chgData name="Buck Woody" userId="4205aafe-f083-4d36-8b19-c9188dd9e34d" providerId="ADAL" clId="{B9AD3047-5D4A-4AA6-A20F-5CF091E88D41}" dt="2019-10-19T08:01:39.881" v="554" actId="478"/>
          <ac:spMkLst>
            <pc:docMk/>
            <pc:sldMk cId="2456556205" sldId="2076136619"/>
            <ac:spMk id="111" creationId="{FD671B07-54DB-9048-BC27-1DC9D311CAA2}"/>
          </ac:spMkLst>
        </pc:spChg>
        <pc:spChg chg="del">
          <ac:chgData name="Buck Woody" userId="4205aafe-f083-4d36-8b19-c9188dd9e34d" providerId="ADAL" clId="{B9AD3047-5D4A-4AA6-A20F-5CF091E88D41}" dt="2019-10-19T08:01:39.881" v="554" actId="478"/>
          <ac:spMkLst>
            <pc:docMk/>
            <pc:sldMk cId="2456556205" sldId="2076136619"/>
            <ac:spMk id="120" creationId="{8836DFBA-37C9-479B-956F-1F925E881159}"/>
          </ac:spMkLst>
        </pc:spChg>
        <pc:spChg chg="del">
          <ac:chgData name="Buck Woody" userId="4205aafe-f083-4d36-8b19-c9188dd9e34d" providerId="ADAL" clId="{B9AD3047-5D4A-4AA6-A20F-5CF091E88D41}" dt="2019-10-19T08:01:39.881" v="554" actId="478"/>
          <ac:spMkLst>
            <pc:docMk/>
            <pc:sldMk cId="2456556205" sldId="2076136619"/>
            <ac:spMk id="137" creationId="{996E2F63-C1CF-3247-A85C-66F26332A0D0}"/>
          </ac:spMkLst>
        </pc:spChg>
        <pc:spChg chg="del">
          <ac:chgData name="Buck Woody" userId="4205aafe-f083-4d36-8b19-c9188dd9e34d" providerId="ADAL" clId="{B9AD3047-5D4A-4AA6-A20F-5CF091E88D41}" dt="2019-10-19T08:01:39.881" v="554" actId="478"/>
          <ac:spMkLst>
            <pc:docMk/>
            <pc:sldMk cId="2456556205" sldId="2076136619"/>
            <ac:spMk id="138" creationId="{D8B24D6B-F35C-0C46-87C9-D7D42C27894E}"/>
          </ac:spMkLst>
        </pc:spChg>
        <pc:spChg chg="del">
          <ac:chgData name="Buck Woody" userId="4205aafe-f083-4d36-8b19-c9188dd9e34d" providerId="ADAL" clId="{B9AD3047-5D4A-4AA6-A20F-5CF091E88D41}" dt="2019-10-19T08:01:39.881" v="554" actId="478"/>
          <ac:spMkLst>
            <pc:docMk/>
            <pc:sldMk cId="2456556205" sldId="2076136619"/>
            <ac:spMk id="139" creationId="{7E448BC4-AE39-7F42-9EFA-989CFA41489E}"/>
          </ac:spMkLst>
        </pc:spChg>
        <pc:spChg chg="del">
          <ac:chgData name="Buck Woody" userId="4205aafe-f083-4d36-8b19-c9188dd9e34d" providerId="ADAL" clId="{B9AD3047-5D4A-4AA6-A20F-5CF091E88D41}" dt="2019-10-19T08:01:39.881" v="554" actId="478"/>
          <ac:spMkLst>
            <pc:docMk/>
            <pc:sldMk cId="2456556205" sldId="2076136619"/>
            <ac:spMk id="140" creationId="{450E5ADC-AF69-E249-843C-3953655DD238}"/>
          </ac:spMkLst>
        </pc:spChg>
        <pc:spChg chg="del">
          <ac:chgData name="Buck Woody" userId="4205aafe-f083-4d36-8b19-c9188dd9e34d" providerId="ADAL" clId="{B9AD3047-5D4A-4AA6-A20F-5CF091E88D41}" dt="2019-10-19T08:01:39.881" v="554" actId="478"/>
          <ac:spMkLst>
            <pc:docMk/>
            <pc:sldMk cId="2456556205" sldId="2076136619"/>
            <ac:spMk id="141" creationId="{F1B1CD1D-05A2-B94E-A7E8-687ABEE8DB37}"/>
          </ac:spMkLst>
        </pc:spChg>
        <pc:spChg chg="del">
          <ac:chgData name="Buck Woody" userId="4205aafe-f083-4d36-8b19-c9188dd9e34d" providerId="ADAL" clId="{B9AD3047-5D4A-4AA6-A20F-5CF091E88D41}" dt="2019-10-19T08:01:39.881" v="554" actId="478"/>
          <ac:spMkLst>
            <pc:docMk/>
            <pc:sldMk cId="2456556205" sldId="2076136619"/>
            <ac:spMk id="142" creationId="{0A9C9BEE-EAEE-1F40-86C6-EA6C67267265}"/>
          </ac:spMkLst>
        </pc:spChg>
        <pc:spChg chg="del">
          <ac:chgData name="Buck Woody" userId="4205aafe-f083-4d36-8b19-c9188dd9e34d" providerId="ADAL" clId="{B9AD3047-5D4A-4AA6-A20F-5CF091E88D41}" dt="2019-10-19T08:01:39.881" v="554" actId="478"/>
          <ac:spMkLst>
            <pc:docMk/>
            <pc:sldMk cId="2456556205" sldId="2076136619"/>
            <ac:spMk id="144" creationId="{C7B49734-72A9-0F4D-8A09-F5FA3A4686A0}"/>
          </ac:spMkLst>
        </pc:spChg>
        <pc:spChg chg="del">
          <ac:chgData name="Buck Woody" userId="4205aafe-f083-4d36-8b19-c9188dd9e34d" providerId="ADAL" clId="{B9AD3047-5D4A-4AA6-A20F-5CF091E88D41}" dt="2019-10-19T08:01:39.881" v="554" actId="478"/>
          <ac:spMkLst>
            <pc:docMk/>
            <pc:sldMk cId="2456556205" sldId="2076136619"/>
            <ac:spMk id="154" creationId="{5400614B-12F1-45C9-A326-F6E6AD20B3DD}"/>
          </ac:spMkLst>
        </pc:spChg>
        <pc:spChg chg="del">
          <ac:chgData name="Buck Woody" userId="4205aafe-f083-4d36-8b19-c9188dd9e34d" providerId="ADAL" clId="{B9AD3047-5D4A-4AA6-A20F-5CF091E88D41}" dt="2019-10-19T08:01:39.881" v="554" actId="478"/>
          <ac:spMkLst>
            <pc:docMk/>
            <pc:sldMk cId="2456556205" sldId="2076136619"/>
            <ac:spMk id="155" creationId="{B0456595-5008-4CE9-995C-46001A0F674C}"/>
          </ac:spMkLst>
        </pc:spChg>
        <pc:spChg chg="del">
          <ac:chgData name="Buck Woody" userId="4205aafe-f083-4d36-8b19-c9188dd9e34d" providerId="ADAL" clId="{B9AD3047-5D4A-4AA6-A20F-5CF091E88D41}" dt="2019-10-19T08:01:39.881" v="554" actId="478"/>
          <ac:spMkLst>
            <pc:docMk/>
            <pc:sldMk cId="2456556205" sldId="2076136619"/>
            <ac:spMk id="157" creationId="{B77E1B17-BF46-4AE7-89D4-23B766B2BDF9}"/>
          </ac:spMkLst>
        </pc:spChg>
        <pc:spChg chg="del">
          <ac:chgData name="Buck Woody" userId="4205aafe-f083-4d36-8b19-c9188dd9e34d" providerId="ADAL" clId="{B9AD3047-5D4A-4AA6-A20F-5CF091E88D41}" dt="2019-10-19T08:01:39.881" v="554" actId="478"/>
          <ac:spMkLst>
            <pc:docMk/>
            <pc:sldMk cId="2456556205" sldId="2076136619"/>
            <ac:spMk id="159" creationId="{8E500573-8878-4323-B960-1D11E987A800}"/>
          </ac:spMkLst>
        </pc:spChg>
        <pc:spChg chg="del">
          <ac:chgData name="Buck Woody" userId="4205aafe-f083-4d36-8b19-c9188dd9e34d" providerId="ADAL" clId="{B9AD3047-5D4A-4AA6-A20F-5CF091E88D41}" dt="2019-10-19T08:01:39.881" v="554" actId="478"/>
          <ac:spMkLst>
            <pc:docMk/>
            <pc:sldMk cId="2456556205" sldId="2076136619"/>
            <ac:spMk id="166" creationId="{B7CB1191-738C-41B1-B4CE-0FC46DDB5554}"/>
          </ac:spMkLst>
        </pc:spChg>
        <pc:spChg chg="del">
          <ac:chgData name="Buck Woody" userId="4205aafe-f083-4d36-8b19-c9188dd9e34d" providerId="ADAL" clId="{B9AD3047-5D4A-4AA6-A20F-5CF091E88D41}" dt="2019-10-19T08:01:39.881" v="554" actId="478"/>
          <ac:spMkLst>
            <pc:docMk/>
            <pc:sldMk cId="2456556205" sldId="2076136619"/>
            <ac:spMk id="188" creationId="{D603C2D0-6400-C448-BA15-49D0AD68433C}"/>
          </ac:spMkLst>
        </pc:spChg>
        <pc:spChg chg="del">
          <ac:chgData name="Buck Woody" userId="4205aafe-f083-4d36-8b19-c9188dd9e34d" providerId="ADAL" clId="{B9AD3047-5D4A-4AA6-A20F-5CF091E88D41}" dt="2019-10-19T08:01:39.881" v="554" actId="478"/>
          <ac:spMkLst>
            <pc:docMk/>
            <pc:sldMk cId="2456556205" sldId="2076136619"/>
            <ac:spMk id="369" creationId="{57DDC20E-1636-4206-B46E-A3C8F447D7D5}"/>
          </ac:spMkLst>
        </pc:spChg>
        <pc:spChg chg="del">
          <ac:chgData name="Buck Woody" userId="4205aafe-f083-4d36-8b19-c9188dd9e34d" providerId="ADAL" clId="{B9AD3047-5D4A-4AA6-A20F-5CF091E88D41}" dt="2019-10-19T08:01:39.881" v="554" actId="478"/>
          <ac:spMkLst>
            <pc:docMk/>
            <pc:sldMk cId="2456556205" sldId="2076136619"/>
            <ac:spMk id="373" creationId="{946D40BF-242F-49A4-BD47-C448C2E3B543}"/>
          </ac:spMkLst>
        </pc:spChg>
        <pc:grpChg chg="del">
          <ac:chgData name="Buck Woody" userId="4205aafe-f083-4d36-8b19-c9188dd9e34d" providerId="ADAL" clId="{B9AD3047-5D4A-4AA6-A20F-5CF091E88D41}" dt="2019-10-19T08:01:39.881" v="554" actId="478"/>
          <ac:grpSpMkLst>
            <pc:docMk/>
            <pc:sldMk cId="2456556205" sldId="2076136619"/>
            <ac:grpSpMk id="34" creationId="{3D0B1805-BE33-498F-B11E-F82C596D94AC}"/>
          </ac:grpSpMkLst>
        </pc:grpChg>
        <pc:grpChg chg="del">
          <ac:chgData name="Buck Woody" userId="4205aafe-f083-4d36-8b19-c9188dd9e34d" providerId="ADAL" clId="{B9AD3047-5D4A-4AA6-A20F-5CF091E88D41}" dt="2019-10-19T08:01:39.881" v="554" actId="478"/>
          <ac:grpSpMkLst>
            <pc:docMk/>
            <pc:sldMk cId="2456556205" sldId="2076136619"/>
            <ac:grpSpMk id="129" creationId="{89A74961-EB4D-FA41-BEDD-0D24E0CBBD32}"/>
          </ac:grpSpMkLst>
        </pc:grpChg>
        <pc:grpChg chg="del">
          <ac:chgData name="Buck Woody" userId="4205aafe-f083-4d36-8b19-c9188dd9e34d" providerId="ADAL" clId="{B9AD3047-5D4A-4AA6-A20F-5CF091E88D41}" dt="2019-10-19T08:01:39.881" v="554" actId="478"/>
          <ac:grpSpMkLst>
            <pc:docMk/>
            <pc:sldMk cId="2456556205" sldId="2076136619"/>
            <ac:grpSpMk id="167" creationId="{7D93EF47-0D74-4EC3-8D55-2965972CB021}"/>
          </ac:grpSpMkLst>
        </pc:grpChg>
        <pc:grpChg chg="del">
          <ac:chgData name="Buck Woody" userId="4205aafe-f083-4d36-8b19-c9188dd9e34d" providerId="ADAL" clId="{B9AD3047-5D4A-4AA6-A20F-5CF091E88D41}" dt="2019-10-19T08:01:39.881" v="554" actId="478"/>
          <ac:grpSpMkLst>
            <pc:docMk/>
            <pc:sldMk cId="2456556205" sldId="2076136619"/>
            <ac:grpSpMk id="174" creationId="{5E60695D-7509-41A8-86C4-EFAE306FB139}"/>
          </ac:grpSpMkLst>
        </pc:grpChg>
        <pc:grpChg chg="del">
          <ac:chgData name="Buck Woody" userId="4205aafe-f083-4d36-8b19-c9188dd9e34d" providerId="ADAL" clId="{B9AD3047-5D4A-4AA6-A20F-5CF091E88D41}" dt="2019-10-19T08:01:39.881" v="554" actId="478"/>
          <ac:grpSpMkLst>
            <pc:docMk/>
            <pc:sldMk cId="2456556205" sldId="2076136619"/>
            <ac:grpSpMk id="181" creationId="{474AF5BC-661B-48D3-B014-7A5BB113920D}"/>
          </ac:grpSpMkLst>
        </pc:grpChg>
        <pc:grpChg chg="del">
          <ac:chgData name="Buck Woody" userId="4205aafe-f083-4d36-8b19-c9188dd9e34d" providerId="ADAL" clId="{B9AD3047-5D4A-4AA6-A20F-5CF091E88D41}" dt="2019-10-19T08:01:39.881" v="554" actId="478"/>
          <ac:grpSpMkLst>
            <pc:docMk/>
            <pc:sldMk cId="2456556205" sldId="2076136619"/>
            <ac:grpSpMk id="189" creationId="{58A73045-5E55-4C39-92DB-194D5731C357}"/>
          </ac:grpSpMkLst>
        </pc:grpChg>
        <pc:grpChg chg="del">
          <ac:chgData name="Buck Woody" userId="4205aafe-f083-4d36-8b19-c9188dd9e34d" providerId="ADAL" clId="{B9AD3047-5D4A-4AA6-A20F-5CF091E88D41}" dt="2019-10-19T08:01:39.881" v="554" actId="478"/>
          <ac:grpSpMkLst>
            <pc:docMk/>
            <pc:sldMk cId="2456556205" sldId="2076136619"/>
            <ac:grpSpMk id="295" creationId="{6E9AE9D5-EADA-E045-A81D-96DCFCA54440}"/>
          </ac:grpSpMkLst>
        </pc:grpChg>
        <pc:picChg chg="add mod">
          <ac:chgData name="Buck Woody" userId="4205aafe-f083-4d36-8b19-c9188dd9e34d" providerId="ADAL" clId="{B9AD3047-5D4A-4AA6-A20F-5CF091E88D41}" dt="2019-10-19T08:03:23.489" v="577" actId="1076"/>
          <ac:picMkLst>
            <pc:docMk/>
            <pc:sldMk cId="2456556205" sldId="2076136619"/>
            <ac:picMk id="1026" creationId="{3EC1F86E-BB9D-4E5C-822A-613EC445429D}"/>
          </ac:picMkLst>
        </pc:picChg>
        <pc:picChg chg="add mod">
          <ac:chgData name="Buck Woody" userId="4205aafe-f083-4d36-8b19-c9188dd9e34d" providerId="ADAL" clId="{B9AD3047-5D4A-4AA6-A20F-5CF091E88D41}" dt="2019-10-19T08:03:15.666" v="575" actId="1076"/>
          <ac:picMkLst>
            <pc:docMk/>
            <pc:sldMk cId="2456556205" sldId="2076136619"/>
            <ac:picMk id="1028" creationId="{981BEF40-AD44-4DBC-8CD3-EA99ADB32C20}"/>
          </ac:picMkLst>
        </pc:picChg>
        <pc:cxnChg chg="del mod">
          <ac:chgData name="Buck Woody" userId="4205aafe-f083-4d36-8b19-c9188dd9e34d" providerId="ADAL" clId="{B9AD3047-5D4A-4AA6-A20F-5CF091E88D41}" dt="2019-10-19T08:01:39.881" v="554" actId="478"/>
          <ac:cxnSpMkLst>
            <pc:docMk/>
            <pc:sldMk cId="2456556205" sldId="2076136619"/>
            <ac:cxnSpMk id="4" creationId="{D72CCD3F-ED23-AF41-A7CA-2B5754CDB5DF}"/>
          </ac:cxnSpMkLst>
        </pc:cxnChg>
        <pc:cxnChg chg="add mod">
          <ac:chgData name="Buck Woody" userId="4205aafe-f083-4d36-8b19-c9188dd9e34d" providerId="ADAL" clId="{B9AD3047-5D4A-4AA6-A20F-5CF091E88D41}" dt="2019-10-19T08:03:28.642" v="578" actId="11529"/>
          <ac:cxnSpMkLst>
            <pc:docMk/>
            <pc:sldMk cId="2456556205" sldId="2076136619"/>
            <ac:cxnSpMk id="5" creationId="{13769A57-3503-42F9-80BF-E85211F59C04}"/>
          </ac:cxnSpMkLst>
        </pc:cxnChg>
        <pc:cxnChg chg="add mod">
          <ac:chgData name="Buck Woody" userId="4205aafe-f083-4d36-8b19-c9188dd9e34d" providerId="ADAL" clId="{B9AD3047-5D4A-4AA6-A20F-5CF091E88D41}" dt="2019-10-19T08:03:36.441" v="579" actId="11529"/>
          <ac:cxnSpMkLst>
            <pc:docMk/>
            <pc:sldMk cId="2456556205" sldId="2076136619"/>
            <ac:cxnSpMk id="7" creationId="{049E0EB8-1FD3-4502-BB0F-C5872935AD22}"/>
          </ac:cxnSpMkLst>
        </pc:cxnChg>
        <pc:cxnChg chg="del">
          <ac:chgData name="Buck Woody" userId="4205aafe-f083-4d36-8b19-c9188dd9e34d" providerId="ADAL" clId="{B9AD3047-5D4A-4AA6-A20F-5CF091E88D41}" dt="2019-10-19T08:01:39.881" v="554" actId="478"/>
          <ac:cxnSpMkLst>
            <pc:docMk/>
            <pc:sldMk cId="2456556205" sldId="2076136619"/>
            <ac:cxnSpMk id="13" creationId="{D7D2F3FF-DE8B-214E-9A0D-D6163369EAB8}"/>
          </ac:cxnSpMkLst>
        </pc:cxnChg>
        <pc:cxnChg chg="del">
          <ac:chgData name="Buck Woody" userId="4205aafe-f083-4d36-8b19-c9188dd9e34d" providerId="ADAL" clId="{B9AD3047-5D4A-4AA6-A20F-5CF091E88D41}" dt="2019-10-19T08:01:39.881" v="554" actId="478"/>
          <ac:cxnSpMkLst>
            <pc:docMk/>
            <pc:sldMk cId="2456556205" sldId="2076136619"/>
            <ac:cxnSpMk id="26" creationId="{00F84E72-32F2-4EA0-A8E0-A60B9D7736C9}"/>
          </ac:cxnSpMkLst>
        </pc:cxnChg>
        <pc:cxnChg chg="del">
          <ac:chgData name="Buck Woody" userId="4205aafe-f083-4d36-8b19-c9188dd9e34d" providerId="ADAL" clId="{B9AD3047-5D4A-4AA6-A20F-5CF091E88D41}" dt="2019-10-19T08:01:39.881" v="554" actId="478"/>
          <ac:cxnSpMkLst>
            <pc:docMk/>
            <pc:sldMk cId="2456556205" sldId="2076136619"/>
            <ac:cxnSpMk id="29" creationId="{58F4F72E-B980-854B-A820-9577646DB1C1}"/>
          </ac:cxnSpMkLst>
        </pc:cxnChg>
        <pc:cxnChg chg="del mod">
          <ac:chgData name="Buck Woody" userId="4205aafe-f083-4d36-8b19-c9188dd9e34d" providerId="ADAL" clId="{B9AD3047-5D4A-4AA6-A20F-5CF091E88D41}" dt="2019-10-19T08:01:39.881" v="554" actId="478"/>
          <ac:cxnSpMkLst>
            <pc:docMk/>
            <pc:sldMk cId="2456556205" sldId="2076136619"/>
            <ac:cxnSpMk id="123" creationId="{D26FB5B9-D030-0841-8F63-338FC6A824D5}"/>
          </ac:cxnSpMkLst>
        </pc:cxnChg>
        <pc:cxnChg chg="del">
          <ac:chgData name="Buck Woody" userId="4205aafe-f083-4d36-8b19-c9188dd9e34d" providerId="ADAL" clId="{B9AD3047-5D4A-4AA6-A20F-5CF091E88D41}" dt="2019-10-19T08:01:39.881" v="554" actId="478"/>
          <ac:cxnSpMkLst>
            <pc:docMk/>
            <pc:sldMk cId="2456556205" sldId="2076136619"/>
            <ac:cxnSpMk id="150" creationId="{8AE19E8E-8DE1-4020-968E-2839290A5661}"/>
          </ac:cxnSpMkLst>
        </pc:cxnChg>
        <pc:cxnChg chg="del">
          <ac:chgData name="Buck Woody" userId="4205aafe-f083-4d36-8b19-c9188dd9e34d" providerId="ADAL" clId="{B9AD3047-5D4A-4AA6-A20F-5CF091E88D41}" dt="2019-10-19T08:01:39.881" v="554" actId="478"/>
          <ac:cxnSpMkLst>
            <pc:docMk/>
            <pc:sldMk cId="2456556205" sldId="2076136619"/>
            <ac:cxnSpMk id="151" creationId="{CC00280C-55BB-499F-B526-38BF79E857A8}"/>
          </ac:cxnSpMkLst>
        </pc:cxnChg>
        <pc:cxnChg chg="del">
          <ac:chgData name="Buck Woody" userId="4205aafe-f083-4d36-8b19-c9188dd9e34d" providerId="ADAL" clId="{B9AD3047-5D4A-4AA6-A20F-5CF091E88D41}" dt="2019-10-19T08:01:39.881" v="554" actId="478"/>
          <ac:cxnSpMkLst>
            <pc:docMk/>
            <pc:sldMk cId="2456556205" sldId="2076136619"/>
            <ac:cxnSpMk id="158" creationId="{5490740A-E880-4EC4-ACB3-302F97151CFD}"/>
          </ac:cxnSpMkLst>
        </pc:cxnChg>
        <pc:cxnChg chg="del mod">
          <ac:chgData name="Buck Woody" userId="4205aafe-f083-4d36-8b19-c9188dd9e34d" providerId="ADAL" clId="{B9AD3047-5D4A-4AA6-A20F-5CF091E88D41}" dt="2019-10-19T08:01:39.881" v="554" actId="478"/>
          <ac:cxnSpMkLst>
            <pc:docMk/>
            <pc:sldMk cId="2456556205" sldId="2076136619"/>
            <ac:cxnSpMk id="305" creationId="{93870123-062F-0642-AB6D-B500986F3587}"/>
          </ac:cxnSpMkLst>
        </pc:cxnChg>
        <pc:cxnChg chg="del">
          <ac:chgData name="Buck Woody" userId="4205aafe-f083-4d36-8b19-c9188dd9e34d" providerId="ADAL" clId="{B9AD3047-5D4A-4AA6-A20F-5CF091E88D41}" dt="2019-10-19T08:01:39.881" v="554" actId="478"/>
          <ac:cxnSpMkLst>
            <pc:docMk/>
            <pc:sldMk cId="2456556205" sldId="2076136619"/>
            <ac:cxnSpMk id="306" creationId="{B5413457-F720-E640-8F1A-72821A5E2A90}"/>
          </ac:cxnSpMkLst>
        </pc:cxnChg>
        <pc:cxnChg chg="del">
          <ac:chgData name="Buck Woody" userId="4205aafe-f083-4d36-8b19-c9188dd9e34d" providerId="ADAL" clId="{B9AD3047-5D4A-4AA6-A20F-5CF091E88D41}" dt="2019-10-19T08:01:39.881" v="554" actId="478"/>
          <ac:cxnSpMkLst>
            <pc:docMk/>
            <pc:sldMk cId="2456556205" sldId="2076136619"/>
            <ac:cxnSpMk id="307" creationId="{8247F14E-3335-5147-B519-467EB4EADAF9}"/>
          </ac:cxnSpMkLst>
        </pc:cxnChg>
        <pc:cxnChg chg="del">
          <ac:chgData name="Buck Woody" userId="4205aafe-f083-4d36-8b19-c9188dd9e34d" providerId="ADAL" clId="{B9AD3047-5D4A-4AA6-A20F-5CF091E88D41}" dt="2019-10-19T08:01:39.881" v="554" actId="478"/>
          <ac:cxnSpMkLst>
            <pc:docMk/>
            <pc:sldMk cId="2456556205" sldId="2076136619"/>
            <ac:cxnSpMk id="309" creationId="{FA972875-1631-2F4A-A06E-BCAD1DB4FFFC}"/>
          </ac:cxnSpMkLst>
        </pc:cxnChg>
        <pc:cxnChg chg="del">
          <ac:chgData name="Buck Woody" userId="4205aafe-f083-4d36-8b19-c9188dd9e34d" providerId="ADAL" clId="{B9AD3047-5D4A-4AA6-A20F-5CF091E88D41}" dt="2019-10-19T08:01:39.881" v="554" actId="478"/>
          <ac:cxnSpMkLst>
            <pc:docMk/>
            <pc:sldMk cId="2456556205" sldId="2076136619"/>
            <ac:cxnSpMk id="310" creationId="{EAE87EA8-AC50-FD45-A656-D7A9B1E3FCC0}"/>
          </ac:cxnSpMkLst>
        </pc:cxnChg>
        <pc:cxnChg chg="del">
          <ac:chgData name="Buck Woody" userId="4205aafe-f083-4d36-8b19-c9188dd9e34d" providerId="ADAL" clId="{B9AD3047-5D4A-4AA6-A20F-5CF091E88D41}" dt="2019-10-19T08:01:39.881" v="554" actId="478"/>
          <ac:cxnSpMkLst>
            <pc:docMk/>
            <pc:sldMk cId="2456556205" sldId="2076136619"/>
            <ac:cxnSpMk id="311" creationId="{5EB09142-47A6-5745-B514-8EDD58EEF510}"/>
          </ac:cxnSpMkLst>
        </pc:cxnChg>
        <pc:cxnChg chg="del">
          <ac:chgData name="Buck Woody" userId="4205aafe-f083-4d36-8b19-c9188dd9e34d" providerId="ADAL" clId="{B9AD3047-5D4A-4AA6-A20F-5CF091E88D41}" dt="2019-10-19T08:01:39.881" v="554" actId="478"/>
          <ac:cxnSpMkLst>
            <pc:docMk/>
            <pc:sldMk cId="2456556205" sldId="2076136619"/>
            <ac:cxnSpMk id="324" creationId="{16CA4950-4665-DE48-8042-8F244BF1BA4B}"/>
          </ac:cxnSpMkLst>
        </pc:cxnChg>
      </pc:sldChg>
      <pc:sldChg chg="addSp delSp modSp add delAnim modAnim">
        <pc:chgData name="Buck Woody" userId="4205aafe-f083-4d36-8b19-c9188dd9e34d" providerId="ADAL" clId="{B9AD3047-5D4A-4AA6-A20F-5CF091E88D41}" dt="2019-10-19T08:13:05.579" v="844" actId="1076"/>
        <pc:sldMkLst>
          <pc:docMk/>
          <pc:sldMk cId="4093886487" sldId="2076136620"/>
        </pc:sldMkLst>
        <pc:spChg chg="mod">
          <ac:chgData name="Buck Woody" userId="4205aafe-f083-4d36-8b19-c9188dd9e34d" providerId="ADAL" clId="{B9AD3047-5D4A-4AA6-A20F-5CF091E88D41}" dt="2019-10-19T08:06:35.832" v="837" actId="20577"/>
          <ac:spMkLst>
            <pc:docMk/>
            <pc:sldMk cId="4093886487" sldId="2076136620"/>
            <ac:spMk id="2" creationId="{77A5CF3B-983E-CA45-AB7C-45DFEE004F70}"/>
          </ac:spMkLst>
        </pc:spChg>
        <pc:picChg chg="del">
          <ac:chgData name="Buck Woody" userId="4205aafe-f083-4d36-8b19-c9188dd9e34d" providerId="ADAL" clId="{B9AD3047-5D4A-4AA6-A20F-5CF091E88D41}" dt="2019-10-19T08:12:46.079" v="838" actId="478"/>
          <ac:picMkLst>
            <pc:docMk/>
            <pc:sldMk cId="4093886487" sldId="2076136620"/>
            <ac:picMk id="1026" creationId="{3EC1F86E-BB9D-4E5C-822A-613EC445429D}"/>
          </ac:picMkLst>
        </pc:picChg>
        <pc:picChg chg="del">
          <ac:chgData name="Buck Woody" userId="4205aafe-f083-4d36-8b19-c9188dd9e34d" providerId="ADAL" clId="{B9AD3047-5D4A-4AA6-A20F-5CF091E88D41}" dt="2019-10-19T08:12:46.079" v="838" actId="478"/>
          <ac:picMkLst>
            <pc:docMk/>
            <pc:sldMk cId="4093886487" sldId="2076136620"/>
            <ac:picMk id="1028" creationId="{981BEF40-AD44-4DBC-8CD3-EA99ADB32C20}"/>
          </ac:picMkLst>
        </pc:picChg>
        <pc:picChg chg="add mod">
          <ac:chgData name="Buck Woody" userId="4205aafe-f083-4d36-8b19-c9188dd9e34d" providerId="ADAL" clId="{B9AD3047-5D4A-4AA6-A20F-5CF091E88D41}" dt="2019-10-19T08:13:05.579" v="844" actId="1076"/>
          <ac:picMkLst>
            <pc:docMk/>
            <pc:sldMk cId="4093886487" sldId="2076136620"/>
            <ac:picMk id="2050" creationId="{DA7205A2-1A7D-49E7-9D0D-181881EC120E}"/>
          </ac:picMkLst>
        </pc:picChg>
        <pc:cxnChg chg="del">
          <ac:chgData name="Buck Woody" userId="4205aafe-f083-4d36-8b19-c9188dd9e34d" providerId="ADAL" clId="{B9AD3047-5D4A-4AA6-A20F-5CF091E88D41}" dt="2019-10-19T08:12:49.245" v="839" actId="478"/>
          <ac:cxnSpMkLst>
            <pc:docMk/>
            <pc:sldMk cId="4093886487" sldId="2076136620"/>
            <ac:cxnSpMk id="5" creationId="{13769A57-3503-42F9-80BF-E85211F59C04}"/>
          </ac:cxnSpMkLst>
        </pc:cxnChg>
        <pc:cxnChg chg="del">
          <ac:chgData name="Buck Woody" userId="4205aafe-f083-4d36-8b19-c9188dd9e34d" providerId="ADAL" clId="{B9AD3047-5D4A-4AA6-A20F-5CF091E88D41}" dt="2019-10-19T08:12:49.245" v="839" actId="478"/>
          <ac:cxnSpMkLst>
            <pc:docMk/>
            <pc:sldMk cId="4093886487" sldId="2076136620"/>
            <ac:cxnSpMk id="7" creationId="{049E0EB8-1FD3-4502-BB0F-C5872935AD22}"/>
          </ac:cxnSpMkLst>
        </pc:cxnChg>
      </pc:sldChg>
      <pc:sldChg chg="modSp modNotesTx">
        <pc:chgData name="Buck Woody" userId="4205aafe-f083-4d36-8b19-c9188dd9e34d" providerId="ADAL" clId="{B9AD3047-5D4A-4AA6-A20F-5CF091E88D41}" dt="2019-11-03T10:44:29.405" v="974" actId="12"/>
        <pc:sldMkLst>
          <pc:docMk/>
          <pc:sldMk cId="1531300371" sldId="2076136621"/>
        </pc:sldMkLst>
        <pc:spChg chg="mod">
          <ac:chgData name="Buck Woody" userId="4205aafe-f083-4d36-8b19-c9188dd9e34d" providerId="ADAL" clId="{B9AD3047-5D4A-4AA6-A20F-5CF091E88D41}" dt="2019-10-29T17:55:59.923" v="850" actId="20577"/>
          <ac:spMkLst>
            <pc:docMk/>
            <pc:sldMk cId="1531300371" sldId="2076136621"/>
            <ac:spMk id="6" creationId="{42C8F53F-6D14-44E8-8C94-B4C50B387D19}"/>
          </ac:spMkLst>
        </pc:spChg>
      </pc:sldChg>
      <pc:sldChg chg="addSp modSp modNotesTx">
        <pc:chgData name="Buck Woody" userId="4205aafe-f083-4d36-8b19-c9188dd9e34d" providerId="ADAL" clId="{B9AD3047-5D4A-4AA6-A20F-5CF091E88D41}" dt="2019-10-29T18:00:26.982" v="886" actId="20577"/>
        <pc:sldMkLst>
          <pc:docMk/>
          <pc:sldMk cId="2027570701" sldId="2076136622"/>
        </pc:sldMkLst>
        <pc:spChg chg="add mod">
          <ac:chgData name="Buck Woody" userId="4205aafe-f083-4d36-8b19-c9188dd9e34d" providerId="ADAL" clId="{B9AD3047-5D4A-4AA6-A20F-5CF091E88D41}" dt="2019-10-29T17:58:28.987" v="858" actId="1076"/>
          <ac:spMkLst>
            <pc:docMk/>
            <pc:sldMk cId="2027570701" sldId="2076136622"/>
            <ac:spMk id="3" creationId="{617E79B6-59CA-4255-BF32-C0C362266D9A}"/>
          </ac:spMkLst>
        </pc:spChg>
      </pc:sldChg>
      <pc:sldChg chg="addSp delSp modSp add modNotesTx">
        <pc:chgData name="Buck Woody" userId="4205aafe-f083-4d36-8b19-c9188dd9e34d" providerId="ADAL" clId="{B9AD3047-5D4A-4AA6-A20F-5CF091E88D41}" dt="2019-11-03T10:47:34.588" v="1187" actId="5793"/>
        <pc:sldMkLst>
          <pc:docMk/>
          <pc:sldMk cId="758324768" sldId="2076136634"/>
        </pc:sldMkLst>
        <pc:spChg chg="del">
          <ac:chgData name="Buck Woody" userId="4205aafe-f083-4d36-8b19-c9188dd9e34d" providerId="ADAL" clId="{B9AD3047-5D4A-4AA6-A20F-5CF091E88D41}" dt="2019-11-03T10:45:23.038" v="976" actId="478"/>
          <ac:spMkLst>
            <pc:docMk/>
            <pc:sldMk cId="758324768" sldId="2076136634"/>
            <ac:spMk id="3" creationId="{B0262133-1640-4594-AA51-D8DC2F6695C7}"/>
          </ac:spMkLst>
        </pc:spChg>
        <pc:spChg chg="del">
          <ac:chgData name="Buck Woody" userId="4205aafe-f083-4d36-8b19-c9188dd9e34d" providerId="ADAL" clId="{B9AD3047-5D4A-4AA6-A20F-5CF091E88D41}" dt="2019-11-03T10:45:28.213" v="978" actId="478"/>
          <ac:spMkLst>
            <pc:docMk/>
            <pc:sldMk cId="758324768" sldId="2076136634"/>
            <ac:spMk id="4" creationId="{A668EF59-A842-4FEE-A24C-CC5B0BFE1E0E}"/>
          </ac:spMkLst>
        </pc:spChg>
        <pc:spChg chg="add del mod">
          <ac:chgData name="Buck Woody" userId="4205aafe-f083-4d36-8b19-c9188dd9e34d" providerId="ADAL" clId="{B9AD3047-5D4A-4AA6-A20F-5CF091E88D41}" dt="2019-11-03T10:45:26.192" v="977" actId="478"/>
          <ac:spMkLst>
            <pc:docMk/>
            <pc:sldMk cId="758324768" sldId="2076136634"/>
            <ac:spMk id="5" creationId="{4DD1CF15-64FF-49B8-9F89-31A2837CA540}"/>
          </ac:spMkLst>
        </pc:spChg>
        <pc:spChg chg="add mod">
          <ac:chgData name="Buck Woody" userId="4205aafe-f083-4d36-8b19-c9188dd9e34d" providerId="ADAL" clId="{B9AD3047-5D4A-4AA6-A20F-5CF091E88D41}" dt="2019-11-03T10:46:10.685" v="1054" actId="1076"/>
          <ac:spMkLst>
            <pc:docMk/>
            <pc:sldMk cId="758324768" sldId="2076136634"/>
            <ac:spMk id="6" creationId="{EE72AE15-CA13-4849-9463-52C6D9D3D022}"/>
          </ac:spMkLst>
        </pc:spChg>
      </pc:sldChg>
      <pc:sldChg chg="addSp delSp modSp add">
        <pc:chgData name="Buck Woody" userId="4205aafe-f083-4d36-8b19-c9188dd9e34d" providerId="ADAL" clId="{B9AD3047-5D4A-4AA6-A20F-5CF091E88D41}" dt="2019-11-03T17:46:51.046" v="1263" actId="1076"/>
        <pc:sldMkLst>
          <pc:docMk/>
          <pc:sldMk cId="2716863569" sldId="2076136635"/>
        </pc:sldMkLst>
        <pc:spChg chg="mod">
          <ac:chgData name="Buck Woody" userId="4205aafe-f083-4d36-8b19-c9188dd9e34d" providerId="ADAL" clId="{B9AD3047-5D4A-4AA6-A20F-5CF091E88D41}" dt="2019-11-03T17:46:29.166" v="1254" actId="20577"/>
          <ac:spMkLst>
            <pc:docMk/>
            <pc:sldMk cId="2716863569" sldId="2076136635"/>
            <ac:spMk id="2" creationId="{3874E4DE-8C05-4F2B-92D3-87B9B01D4F4C}"/>
          </ac:spMkLst>
        </pc:spChg>
        <pc:spChg chg="del">
          <ac:chgData name="Buck Woody" userId="4205aafe-f083-4d36-8b19-c9188dd9e34d" providerId="ADAL" clId="{B9AD3047-5D4A-4AA6-A20F-5CF091E88D41}" dt="2019-11-03T17:46:17.122" v="1238" actId="478"/>
          <ac:spMkLst>
            <pc:docMk/>
            <pc:sldMk cId="2716863569" sldId="2076136635"/>
            <ac:spMk id="4" creationId="{10AED473-4E36-4424-BA3D-B8F5A7B5A60D}"/>
          </ac:spMkLst>
        </pc:spChg>
        <pc:spChg chg="del">
          <ac:chgData name="Buck Woody" userId="4205aafe-f083-4d36-8b19-c9188dd9e34d" providerId="ADAL" clId="{B9AD3047-5D4A-4AA6-A20F-5CF091E88D41}" dt="2019-11-03T17:46:20.440" v="1239" actId="478"/>
          <ac:spMkLst>
            <pc:docMk/>
            <pc:sldMk cId="2716863569" sldId="2076136635"/>
            <ac:spMk id="5" creationId="{82F0894F-325C-4017-B9E1-6C4FBC629B01}"/>
          </ac:spMkLst>
        </pc:spChg>
        <pc:spChg chg="del">
          <ac:chgData name="Buck Woody" userId="4205aafe-f083-4d36-8b19-c9188dd9e34d" providerId="ADAL" clId="{B9AD3047-5D4A-4AA6-A20F-5CF091E88D41}" dt="2019-11-03T17:46:23.657" v="1240" actId="478"/>
          <ac:spMkLst>
            <pc:docMk/>
            <pc:sldMk cId="2716863569" sldId="2076136635"/>
            <ac:spMk id="7" creationId="{80B1D39F-B624-4E62-84ED-088FF6A9AB21}"/>
          </ac:spMkLst>
        </pc:spChg>
        <pc:picChg chg="add mod">
          <ac:chgData name="Buck Woody" userId="4205aafe-f083-4d36-8b19-c9188dd9e34d" providerId="ADAL" clId="{B9AD3047-5D4A-4AA6-A20F-5CF091E88D41}" dt="2019-11-03T17:46:49.775" v="1262" actId="1076"/>
          <ac:picMkLst>
            <pc:docMk/>
            <pc:sldMk cId="2716863569" sldId="2076136635"/>
            <ac:picMk id="6" creationId="{67FD45B8-6E6E-4A72-8D5E-2292A119C9C9}"/>
          </ac:picMkLst>
        </pc:picChg>
        <pc:picChg chg="add mod">
          <ac:chgData name="Buck Woody" userId="4205aafe-f083-4d36-8b19-c9188dd9e34d" providerId="ADAL" clId="{B9AD3047-5D4A-4AA6-A20F-5CF091E88D41}" dt="2019-11-03T17:46:51.046" v="1263" actId="1076"/>
          <ac:picMkLst>
            <pc:docMk/>
            <pc:sldMk cId="2716863569" sldId="2076136635"/>
            <ac:picMk id="8" creationId="{03BC05C5-17D9-4131-B5D8-C94C690CAAF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11/3/2019 8:00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11/3/2019 7:59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sqlworkshops/blob/master/sqlserver2019bigdataclusters/SQL2019BDC/02%20-%20SQL%20Server%20BDC%20Components.m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sqlworkshops/blob/master/sqlserver2019bigdataclusters/SQL2019BDC/03%20-%20Planning,%20Installation%20and%20Configuration.m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sql/big-data-cluster/concept-data-persistence?view=sql-server-ver1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big-data-cluster/reference-deployment-config?view=sql-server-ver1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microsoft/sqlworkshops/blob/master/sqlserver2019bigdataclusters/SQL2019BDC/04%20-%20Operationalization.m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microsoft/sqlworkshops/tree/master/ModernizeYourDatabases2019/ModernizeSQL2019/Module%208%20Activity%20-%20Data%20Virtualiza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microsoft/sqlworkshops/blob/master/sqlserver2019bigdataclusters/SQL2019BDC/05%20-%20Management%20and%20Monitoring.m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sql/big-data-cluster/concept-security?view=sql-server-ver15"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sql/big-data-cluster/concept-security?view=sql-server-ver15"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sqlworkshops/blob/master/sqlserver2019bigdataclusters/SQL2019BDC/01%20-%20The%20Big%20Data%20Landscape.m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Welcome the Students</a:t>
            </a:r>
          </a:p>
          <a:p>
            <a:pPr marL="228600" indent="-228600">
              <a:buFont typeface="+mj-lt"/>
              <a:buAutoNum type="arabicPeriod"/>
            </a:pPr>
            <a:r>
              <a:rPr lang="en-US" dirty="0"/>
              <a:t>Get them started on the course location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37297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228600" indent="-228600">
              <a:buAutoNum type="arabicPeriod"/>
            </a:pPr>
            <a:r>
              <a:rPr lang="en-US" dirty="0"/>
              <a:t>Scale-out Data Processing Discussion - https://docs.microsoft.com/en-us/previous-versions/sql/sql-server-guides/hh393529(v=sql.110) </a:t>
            </a:r>
          </a:p>
          <a:p>
            <a:pPr marL="228600" indent="-228600">
              <a:buAutoNum type="arabicPeriod"/>
            </a:pPr>
            <a:r>
              <a:rPr lang="en-US" dirty="0"/>
              <a:t>Move down and through Big Data – Distributed Data Storage</a:t>
            </a:r>
          </a:p>
          <a:p>
            <a:pPr marL="228600" indent="-228600">
              <a:buAutoNum type="arabicPeriod"/>
            </a:pPr>
            <a:r>
              <a:rPr lang="en-US" dirty="0"/>
              <a:t>Explain HDFS and Spark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039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Move to: Activity: Review HDFS Tutorial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9854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228600" indent="-228600">
              <a:buAutoNum type="arabicPeriod"/>
            </a:pPr>
            <a:r>
              <a:rPr lang="en-US" dirty="0"/>
              <a:t>Remind of location: There is big data, there is a reason for big data, and there is a way to process big data at scale.</a:t>
            </a:r>
          </a:p>
          <a:p>
            <a:pPr marL="228600" indent="-228600">
              <a:buAutoNum type="arabicPeriod"/>
            </a:pPr>
            <a:r>
              <a:rPr lang="en-US" dirty="0"/>
              <a:t>Now we need a place to do the processing and storage. </a:t>
            </a:r>
          </a:p>
          <a:p>
            <a:pPr marL="228600" indent="-228600">
              <a:buAutoNum type="arabicPeriod"/>
            </a:pPr>
            <a:r>
              <a:rPr lang="en-US" dirty="0"/>
              <a:t>Level-set with Hypervisors</a:t>
            </a:r>
          </a:p>
          <a:p>
            <a:pPr marL="228600" indent="-228600">
              <a:buAutoNum type="arabicPeriod"/>
            </a:pPr>
            <a:r>
              <a:rPr lang="en-US" dirty="0"/>
              <a:t>Deeper discussion on Hypervisors: https://www.usenix.org/system/files/login/articles/105498-Revelle.pdf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24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b="0" dirty="0">
                <a:effectLst/>
              </a:rPr>
              <a:t>Explain Containers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b="0" dirty="0">
                <a:effectLst/>
              </a:rPr>
              <a:t>Docker for the Virtualization Admin - https://goto.docker.com/docker-for-the-virtualization-admin.html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6323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Kubernetes</a:t>
            </a:r>
          </a:p>
          <a:p>
            <a:pPr marL="228600" indent="-228600">
              <a:buAutoNum type="arabicPeriod"/>
            </a:pPr>
            <a:r>
              <a:rPr lang="en-US" dirty="0"/>
              <a:t>Online tutorials: https://kubernetes.io/docs/tutorials/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229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that we are using AKS, but K8’s can be installed in many locations. </a:t>
            </a:r>
          </a:p>
          <a:p>
            <a:pPr marL="228600" indent="-228600">
              <a:buAutoNum type="arabicPeriod"/>
            </a:pPr>
            <a:r>
              <a:rPr lang="en-US" dirty="0"/>
              <a:t>Move to: Activity: Familiarize Yourself with Container Orchestration using </a:t>
            </a:r>
            <a:r>
              <a:rPr lang="en-US" dirty="0" err="1"/>
              <a:t>minikube</a:t>
            </a:r>
            <a:endParaRPr lang="en-US" dirty="0"/>
          </a:p>
          <a:p>
            <a:pPr marL="228600" indent="-228600">
              <a:buAutoNum type="arabicPeriod"/>
            </a:pPr>
            <a:r>
              <a:rPr lang="en-US" dirty="0"/>
              <a:t>Point out For Further Study links – have class open each one to review</a:t>
            </a:r>
          </a:p>
          <a:p>
            <a:pPr marL="228600" indent="-228600">
              <a:buAutoNum type="arabicPeriod"/>
            </a:pPr>
            <a:r>
              <a:rPr lang="en-US" dirty="0"/>
              <a:t>First Break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1516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(Module Slide) – Move to </a:t>
            </a:r>
            <a:r>
              <a:rPr lang="en-US" dirty="0">
                <a:hlinkClick r:id="rId3"/>
              </a:rPr>
              <a:t>https://github.com/microsoft/sqlworkshops/blob/master/sqlserver2019bigdataclusters/SQL2019BDC/02%20-%20SQL%20Server%20BDC%20Components.md</a:t>
            </a:r>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2601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Follow along with the class on the screen</a:t>
            </a:r>
          </a:p>
          <a:p>
            <a:pPr marL="228600" indent="-228600">
              <a:buFont typeface="+mj-lt"/>
              <a:buAutoNum type="arabicPeriod"/>
            </a:pPr>
            <a:r>
              <a:rPr lang="en-US" dirty="0"/>
              <a:t>Ensure everyone is in the same place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9074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Remind them of where we are:</a:t>
            </a:r>
          </a:p>
          <a:p>
            <a:pPr marL="441582" lvl="1" indent="-228600">
              <a:buAutoNum type="arabicPeriod"/>
            </a:pPr>
            <a:r>
              <a:rPr lang="en-US" dirty="0"/>
              <a:t>Big Data</a:t>
            </a:r>
          </a:p>
          <a:p>
            <a:pPr marL="441582" lvl="1" indent="-228600">
              <a:buAutoNum type="arabicPeriod"/>
            </a:pPr>
            <a:r>
              <a:rPr lang="en-US" dirty="0"/>
              <a:t>Processing BD at Scale</a:t>
            </a:r>
          </a:p>
          <a:p>
            <a:pPr marL="441582" lvl="1" indent="-228600">
              <a:buAutoNum type="arabicPeriod"/>
            </a:pPr>
            <a:r>
              <a:rPr lang="en-US" dirty="0"/>
              <a:t>Scaling through Containers</a:t>
            </a:r>
          </a:p>
          <a:p>
            <a:pPr marL="441582" lvl="1" indent="-228600">
              <a:buAutoNum type="arabicPeriod"/>
            </a:pPr>
            <a:r>
              <a:rPr lang="en-US" dirty="0"/>
              <a:t>Controlling through </a:t>
            </a:r>
            <a:r>
              <a:rPr lang="en-US" dirty="0" err="1"/>
              <a:t>Orhestration</a:t>
            </a:r>
            <a:endParaRPr lang="en-US" dirty="0"/>
          </a:p>
          <a:p>
            <a:pPr marL="228600" indent="-228600">
              <a:buAutoNum type="arabicPeriod"/>
            </a:pPr>
            <a:r>
              <a:rPr lang="en-US" i="1" baseline="0" dirty="0"/>
              <a:t>Explain PAL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20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BDC Uses in </a:t>
            </a:r>
            <a:r>
              <a:rPr lang="en-US" dirty="0" err="1"/>
              <a:t>github</a:t>
            </a:r>
            <a:r>
              <a:rPr lang="en-US" dirty="0"/>
              <a:t> page</a:t>
            </a:r>
          </a:p>
          <a:p>
            <a:pPr marL="228600" indent="-228600">
              <a:buAutoNum type="arabicPeriod"/>
            </a:pPr>
            <a:r>
              <a:rPr lang="en-US" dirty="0"/>
              <a:t>Walk through BDC Elements</a:t>
            </a:r>
          </a:p>
          <a:p>
            <a:pPr marL="228600" indent="-228600">
              <a:buAutoNum type="arabicPeriod"/>
            </a:pPr>
            <a:r>
              <a:rPr lang="en-US" dirty="0"/>
              <a:t>Carefully explain each Pod/Service – track through </a:t>
            </a:r>
            <a:r>
              <a:rPr lang="en-US" dirty="0" err="1"/>
              <a:t>github</a:t>
            </a:r>
            <a:endParaRPr lang="en-US" dirty="0"/>
          </a:p>
          <a:p>
            <a:pPr marL="228600" indent="-228600">
              <a:buAutoNum type="arabicPeriod"/>
            </a:pPr>
            <a:r>
              <a:rPr lang="en-US" dirty="0"/>
              <a:t>BDC Reference: https://docs.microsoft.com/en-us/sql/big-data-cluster/big-data-cluster-overview?view=sqlallproducts-allversions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30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Modules</a:t>
            </a:r>
          </a:p>
          <a:p>
            <a:pPr marL="228600" indent="-228600">
              <a:buFont typeface="+mj-lt"/>
              <a:buAutoNum type="arabicPeriod"/>
            </a:pPr>
            <a:r>
              <a:rPr lang="en-US" dirty="0"/>
              <a:t>Point to the </a:t>
            </a:r>
            <a:r>
              <a:rPr lang="en-US" dirty="0" err="1"/>
              <a:t>github</a:t>
            </a:r>
            <a:r>
              <a:rPr lang="en-US" dirty="0"/>
              <a:t>, orient</a:t>
            </a:r>
          </a:p>
          <a:p>
            <a:pPr marL="228600" indent="-228600">
              <a:buFont typeface="+mj-lt"/>
              <a:buAutoNum type="arabicPeriod"/>
            </a:pPr>
            <a:r>
              <a:rPr lang="en-US" dirty="0"/>
              <a:t>Success factors: </a:t>
            </a:r>
          </a:p>
          <a:p>
            <a:pPr marL="441582" lvl="1" indent="-228600">
              <a:buFont typeface="+mj-lt"/>
              <a:buAutoNum type="arabicPeriod"/>
            </a:pPr>
            <a:r>
              <a:rPr lang="en-US" dirty="0"/>
              <a:t>RTFM</a:t>
            </a:r>
          </a:p>
          <a:p>
            <a:pPr marL="441582" lvl="1" indent="-228600">
              <a:buFont typeface="+mj-lt"/>
              <a:buAutoNum type="arabicPeriod"/>
            </a:pPr>
            <a:r>
              <a:rPr lang="en-US" dirty="0"/>
              <a:t>Take notes</a:t>
            </a:r>
          </a:p>
          <a:p>
            <a:pPr marL="441582" lvl="1" indent="-228600">
              <a:buFont typeface="+mj-lt"/>
              <a:buAutoNum type="arabicPeriod"/>
            </a:pPr>
            <a:r>
              <a:rPr lang="en-US" dirty="0"/>
              <a:t>Everything in the VM</a:t>
            </a:r>
          </a:p>
          <a:p>
            <a:pPr marL="441582" lvl="1" indent="-228600">
              <a:buFont typeface="+mj-lt"/>
              <a:buAutoNum type="arabicPeriod"/>
            </a:pPr>
            <a:r>
              <a:rPr lang="en-US" dirty="0"/>
              <a:t>Do the Work</a:t>
            </a:r>
          </a:p>
          <a:p>
            <a:pPr marL="441582" lvl="1" indent="-228600">
              <a:buFont typeface="+mj-lt"/>
              <a:buAutoNum type="arabicPeriod"/>
            </a:pPr>
            <a:r>
              <a:rPr lang="en-US" dirty="0"/>
              <a:t>Work with your neighbor</a:t>
            </a:r>
          </a:p>
          <a:p>
            <a:pPr marL="441582" lvl="1" indent="-228600">
              <a:buFont typeface="+mj-lt"/>
              <a:buAutoNum type="arabicPeriod"/>
            </a:pPr>
            <a:r>
              <a:rPr lang="en-US" dirty="0"/>
              <a:t>We stay together when we are supposed to – will pose the question, must answer honestly</a:t>
            </a:r>
          </a:p>
          <a:p>
            <a:pPr marL="228600" indent="-228600">
              <a:buFont typeface="+mj-lt"/>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this in Buck’s Browser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20460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(Module Slide) – Move to </a:t>
            </a:r>
            <a:r>
              <a:rPr lang="en-US" dirty="0">
                <a:hlinkClick r:id="rId3"/>
              </a:rPr>
              <a:t>https://github.com/microsoft/sqlworkshops/blob/master/sqlserver2019bigdataclusters/SQL2019BDC/03%20-%20Planning,%20Installation%20and%20Configuration.md</a:t>
            </a:r>
            <a:endParaRPr lang="en-US" dirty="0"/>
          </a:p>
          <a:p>
            <a:pPr marL="228600" indent="-228600">
              <a:buFont typeface="+mj-lt"/>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68195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Access Installation</a:t>
            </a:r>
          </a:p>
          <a:p>
            <a:pPr marL="228600" indent="-228600">
              <a:buFont typeface="+mj-lt"/>
              <a:buAutoNum type="arabicPeriod"/>
            </a:pPr>
            <a:r>
              <a:rPr lang="en-US" dirty="0" err="1"/>
              <a:t>Github</a:t>
            </a:r>
            <a:r>
              <a:rPr lang="en-US" dirty="0"/>
              <a:t> Pull</a:t>
            </a:r>
          </a:p>
          <a:p>
            <a:pPr marL="228600" indent="-228600">
              <a:buAutoNum type="arabicPeriod"/>
            </a:pPr>
            <a:r>
              <a:rPr lang="en-US" dirty="0"/>
              <a:t>Open ADS – allow to finish, Update Now, then wait</a:t>
            </a:r>
          </a:p>
          <a:p>
            <a:pPr marL="228600" indent="-228600">
              <a:buAutoNum type="arabicPeriod"/>
            </a:pPr>
            <a:r>
              <a:rPr lang="en-US" dirty="0"/>
              <a:t>For first connection, find the SQL Server Master Instance Front-End IP address</a:t>
            </a:r>
          </a:p>
          <a:p>
            <a:pPr marL="228600" indent="-228600">
              <a:buAutoNum type="arabicPeriod"/>
            </a:pPr>
            <a:r>
              <a:rPr lang="en-US" dirty="0"/>
              <a:t>Name is </a:t>
            </a:r>
            <a:r>
              <a:rPr lang="en-US" dirty="0" err="1"/>
              <a:t>sa</a:t>
            </a:r>
            <a:endParaRPr lang="en-US" dirty="0"/>
          </a:p>
          <a:p>
            <a:pPr marL="228600" indent="-228600">
              <a:buAutoNum type="arabicPeriod"/>
            </a:pPr>
            <a:r>
              <a:rPr lang="en-US" dirty="0"/>
              <a:t>Password is MySQLBigData2019</a:t>
            </a:r>
          </a:p>
          <a:p>
            <a:pPr marL="228600" indent="-228600">
              <a:buAutoNum type="arabicPeriod"/>
            </a:pPr>
            <a:r>
              <a:rPr lang="en-US" dirty="0"/>
              <a:t>Explore ADS</a:t>
            </a:r>
          </a:p>
          <a:p>
            <a:pPr marL="228600" indent="-228600">
              <a:buAutoNum type="arabicPeriod"/>
            </a:pPr>
            <a:r>
              <a:rPr lang="en-US" dirty="0"/>
              <a:t>Explore Dashboard</a:t>
            </a:r>
          </a:p>
          <a:p>
            <a:pPr marL="228600" indent="-228600">
              <a:buFont typeface="+mj-lt"/>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2966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factors are the same as in Kubernetes, SQL Server, Spark, and HDFS. </a:t>
            </a:r>
          </a:p>
          <a:p>
            <a:pPr marL="228600" indent="-228600">
              <a:buFont typeface="+mj-lt"/>
              <a:buAutoNum type="arabicPeriod"/>
            </a:pPr>
            <a:r>
              <a:rPr lang="en-US" dirty="0"/>
              <a:t>Everything must be planned</a:t>
            </a:r>
          </a:p>
          <a:p>
            <a:pPr marL="228600" indent="-228600">
              <a:buFont typeface="+mj-lt"/>
              <a:buAutoNum type="arabicPeriod"/>
            </a:pPr>
            <a:r>
              <a:rPr lang="en-US" dirty="0"/>
              <a:t>Memory and Storage are the keys to performance</a:t>
            </a:r>
          </a:p>
          <a:p>
            <a:pPr marL="228600" indent="-228600">
              <a:buFont typeface="+mj-lt"/>
              <a:buAutoNum type="arabicPeriod"/>
            </a:pPr>
            <a:r>
              <a:rPr lang="en-US" dirty="0">
                <a:hlinkClick r:id="rId3"/>
              </a:rPr>
              <a:t>https://docs.microsoft.com/en-us/sql/big-data-cluster/concept-data-persistence?view=sql-server-ver15</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320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AKS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510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deployment options such as </a:t>
            </a:r>
            <a:r>
              <a:rPr lang="en-US" dirty="0" err="1"/>
              <a:t>KubeADM</a:t>
            </a:r>
            <a:r>
              <a:rPr lang="en-US" dirty="0"/>
              <a:t>, </a:t>
            </a:r>
            <a:r>
              <a:rPr lang="en-US" dirty="0" err="1"/>
              <a:t>KubeSpray</a:t>
            </a:r>
            <a:r>
              <a:rPr lang="en-US" dirty="0"/>
              <a:t>, Ranger, and OpenShift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142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the text above</a:t>
            </a:r>
          </a:p>
          <a:p>
            <a:pPr marL="228600" indent="-228600">
              <a:buAutoNum type="arabicPeriod"/>
            </a:pPr>
            <a:r>
              <a:rPr lang="en-US" dirty="0"/>
              <a:t>Open link – Walk page</a:t>
            </a:r>
          </a:p>
          <a:p>
            <a:pPr marL="228600" indent="-228600">
              <a:buAutoNum type="arabicPeriod"/>
            </a:pPr>
            <a:r>
              <a:rPr lang="en-US" dirty="0"/>
              <a:t>Explain config list – optional, show</a:t>
            </a:r>
          </a:p>
          <a:p>
            <a:pPr marL="228600" indent="-228600">
              <a:buAutoNum type="arabicPeriod"/>
            </a:pPr>
            <a:r>
              <a:rPr lang="en-US" dirty="0"/>
              <a:t>Open the link for </a:t>
            </a:r>
            <a:r>
              <a:rPr lang="en-US" sz="882" b="0" i="0" kern="1200" dirty="0">
                <a:solidFill>
                  <a:schemeClr val="tx1"/>
                </a:solidFill>
                <a:effectLst/>
                <a:latin typeface="Segoe UI Light" pitchFamily="34" charset="0"/>
                <a:ea typeface="+mn-ea"/>
                <a:cs typeface="+mn-cs"/>
              </a:rPr>
              <a:t> </a:t>
            </a:r>
            <a:r>
              <a:rPr lang="en-US" sz="882" b="0" i="0" u="sng" kern="1200" dirty="0">
                <a:solidFill>
                  <a:schemeClr val="tx1"/>
                </a:solidFill>
                <a:effectLst/>
                <a:latin typeface="Segoe UI Light" pitchFamily="34" charset="0"/>
                <a:ea typeface="+mn-ea"/>
                <a:cs typeface="+mn-cs"/>
                <a:hlinkClick r:id="rId3"/>
              </a:rPr>
              <a:t>Deployment configuration file reference</a:t>
            </a:r>
            <a:r>
              <a:rPr lang="en-US" dirty="0"/>
              <a:t> for a config file</a:t>
            </a:r>
          </a:p>
          <a:p>
            <a:pPr marL="228600" indent="-228600">
              <a:buAutoNum type="arabicPeriod"/>
            </a:pPr>
            <a:r>
              <a:rPr lang="en-US" dirty="0"/>
              <a:t>2nd Break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83265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(Module Slide) – Navigate to </a:t>
            </a:r>
            <a:r>
              <a:rPr lang="en-US" dirty="0">
                <a:hlinkClick r:id="rId3"/>
              </a:rPr>
              <a:t>https://github.com/microsoft/sqlworkshops/blob/master/sqlserver2019bigdataclusters/SQL2019BDC/04%20-%20Operationalization.md</a:t>
            </a:r>
            <a:r>
              <a:rPr lang="en-US" dirty="0"/>
              <a:t> </a:t>
            </a:r>
          </a:p>
          <a:p>
            <a:pPr marL="228600" indent="-228600">
              <a:buFont typeface="+mj-lt"/>
              <a:buAutoNum type="arabicPeriod"/>
            </a:pPr>
            <a:r>
              <a:rPr lang="en-US" dirty="0"/>
              <a:t>Review Scenario, explain this is the solution for the questions raised at the beginning of class, and that we will show all “hero” scenarios for BDC in this one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43558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options for data loads, and that we will do manual loads using endpoints – not often done, but useful</a:t>
            </a:r>
          </a:p>
          <a:p>
            <a:pPr marL="228600" indent="-228600">
              <a:buAutoNum type="arabicPeriod"/>
            </a:pPr>
            <a:r>
              <a:rPr lang="en-US" dirty="0"/>
              <a:t>Reference: https://docs.microsoft.com/en-us/sql/relational-databases/polybase/polybase-queries?view=sqlallproducts-allversions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598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Switch to VM</a:t>
            </a:r>
          </a:p>
          <a:p>
            <a:pPr marL="228600" indent="-228600">
              <a:buAutoNum type="arabicPeriod"/>
            </a:pPr>
            <a:r>
              <a:rPr lang="en-US" dirty="0"/>
              <a:t>Open CMD, right-click and run as Administrator (For Data Load)</a:t>
            </a:r>
          </a:p>
          <a:p>
            <a:pPr marL="228600" indent="-228600">
              <a:buAutoNum type="arabicPeriod"/>
            </a:pPr>
            <a:r>
              <a:rPr lang="en-US" dirty="0"/>
              <a:t>File Open</a:t>
            </a:r>
          </a:p>
          <a:p>
            <a:pPr marL="228600" indent="-228600">
              <a:buAutoNum type="arabicPeriod"/>
            </a:pPr>
            <a:r>
              <a:rPr lang="en-US" dirty="0"/>
              <a:t>My Documents, </a:t>
            </a:r>
            <a:r>
              <a:rPr lang="en-US" dirty="0" err="1"/>
              <a:t>sqlworkshops</a:t>
            </a:r>
            <a:r>
              <a:rPr lang="en-US" dirty="0"/>
              <a:t>…</a:t>
            </a:r>
          </a:p>
          <a:p>
            <a:pPr marL="228600" indent="-228600">
              <a:buAutoNum type="arabicPeriod"/>
            </a:pPr>
            <a:r>
              <a:rPr lang="en-US" dirty="0"/>
              <a:t>00</a:t>
            </a:r>
          </a:p>
          <a:p>
            <a:pPr marL="228600" indent="-228600">
              <a:buAutoNum type="arabicPeriod"/>
            </a:pPr>
            <a:r>
              <a:rPr lang="en-US" dirty="0"/>
              <a:t>Use New</a:t>
            </a:r>
          </a:p>
          <a:p>
            <a:pPr marL="228600" indent="-228600">
              <a:buAutoNum type="arabicPeriod"/>
            </a:pPr>
            <a:r>
              <a:rPr lang="en-US" dirty="0"/>
              <a:t>Allow to finish – Look at Tasks</a:t>
            </a:r>
          </a:p>
          <a:p>
            <a:pPr marL="228600" indent="-228600">
              <a:buAutoNum type="arabicPeriod"/>
            </a:pPr>
            <a:r>
              <a:rPr lang="en-US" dirty="0"/>
              <a:t>In CMD Prompt: AZ LOGIN (paper for info)</a:t>
            </a:r>
          </a:p>
          <a:p>
            <a:pPr marL="228600" indent="-228600">
              <a:buAutoNum type="arabicPeriod"/>
            </a:pPr>
            <a:r>
              <a:rPr lang="en-US" dirty="0"/>
              <a:t>Open Portal.microsoft.com – navigate to your subscription per the paper</a:t>
            </a:r>
          </a:p>
          <a:p>
            <a:pPr marL="228600" indent="-228600">
              <a:buAutoNum type="arabicPeriod"/>
            </a:pPr>
            <a:r>
              <a:rPr lang="en-US" dirty="0"/>
              <a:t>Find the resource group and cluster name</a:t>
            </a:r>
          </a:p>
          <a:p>
            <a:pPr marL="228600" indent="-228600">
              <a:buAutoNum type="arabicPeriod"/>
            </a:pPr>
            <a:r>
              <a:rPr lang="en-US" dirty="0"/>
              <a:t>In CMD: </a:t>
            </a:r>
            <a:r>
              <a:rPr lang="en-US" dirty="0" err="1"/>
              <a:t>az</a:t>
            </a:r>
            <a:r>
              <a:rPr lang="en-US" dirty="0"/>
              <a:t> </a:t>
            </a:r>
            <a:r>
              <a:rPr lang="en-US" dirty="0" err="1"/>
              <a:t>aks</a:t>
            </a:r>
            <a:r>
              <a:rPr lang="en-US" dirty="0"/>
              <a:t> get-credentials --resource-group=ODL-sql-bdc-109780 --name akssqlbdc109780</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In CMD: </a:t>
            </a:r>
            <a:r>
              <a:rPr lang="en-US" dirty="0" err="1"/>
              <a:t>kubectl</a:t>
            </a:r>
            <a:r>
              <a:rPr lang="en-US" dirty="0"/>
              <a:t> get svc –nakssqlbdc109780</a:t>
            </a:r>
          </a:p>
          <a:p>
            <a:pPr marL="228600" indent="-228600">
              <a:buAutoNum type="arabicPeriod"/>
            </a:pPr>
            <a:r>
              <a:rPr lang="en-US" dirty="0"/>
              <a:t>In ADS: Replace with parameters in cells, when it starts, edit the other cells</a:t>
            </a:r>
          </a:p>
          <a:p>
            <a:pPr marL="228600" indent="-228600">
              <a:buAutoNum type="arabicPeriod"/>
            </a:pPr>
            <a:r>
              <a:rPr lang="en-US" dirty="0"/>
              <a:t>Show HDFS files in Pool</a:t>
            </a:r>
          </a:p>
          <a:p>
            <a:pPr marL="228600" indent="-228600">
              <a:buAutoNum type="arabicPeriod"/>
            </a:pPr>
            <a:endParaRPr lang="en-US" dirty="0"/>
          </a:p>
          <a:p>
            <a:pPr marL="228600" indent="-228600">
              <a:buAutoNum type="arabicPeriod"/>
            </a:pPr>
            <a:r>
              <a:rPr lang="en-US" dirty="0"/>
              <a:t>Copy and paste each cell – edit to include proper IP Addresses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223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mins</a:t>
            </a:r>
          </a:p>
          <a:p>
            <a:endParaRPr lang="en-US" dirty="0"/>
          </a:p>
          <a:p>
            <a:r>
              <a:rPr lang="en-US" dirty="0"/>
              <a:t>This is animated in this sequence</a:t>
            </a:r>
          </a:p>
          <a:p>
            <a:endParaRPr lang="en-US" dirty="0"/>
          </a:p>
          <a:p>
            <a:pPr marL="228600" indent="-228600">
              <a:buAutoNum type="arabicPeriod"/>
            </a:pPr>
            <a:r>
              <a:rPr lang="en-US" dirty="0"/>
              <a:t>Data Virtualization with Polybase and Big Data Clusters</a:t>
            </a:r>
          </a:p>
          <a:p>
            <a:pPr marL="228600" indent="-228600">
              <a:buAutoNum type="arabicPeriod"/>
            </a:pPr>
            <a:r>
              <a:rPr lang="en-US" dirty="0"/>
              <a:t>Intelligent Query Processing and In-Memory databases</a:t>
            </a:r>
          </a:p>
          <a:p>
            <a:pPr marL="228600" indent="-228600">
              <a:buAutoNum type="arabicPeriod"/>
            </a:pPr>
            <a:r>
              <a:rPr lang="en-US" dirty="0"/>
              <a:t>Security enhancements with Always encrypted with enclaves</a:t>
            </a:r>
          </a:p>
          <a:p>
            <a:pPr marL="228600" indent="-228600">
              <a:buAutoNum type="arabicPeriod"/>
            </a:pPr>
            <a:r>
              <a:rPr lang="en-US" dirty="0"/>
              <a:t>New HA capabilities such enhancements for AGs, built-in HA support from k8s and OpenShift, and Accelerated Database Recovery</a:t>
            </a:r>
          </a:p>
          <a:p>
            <a:pPr marL="228600" indent="-228600">
              <a:buAutoNum type="arabicPeriod"/>
            </a:pPr>
            <a:r>
              <a:rPr lang="en-US" dirty="0"/>
              <a:t>Extensibility now with Java</a:t>
            </a:r>
          </a:p>
          <a:p>
            <a:pPr marL="228600" indent="-228600">
              <a:buAutoNum type="arabicPeriod"/>
            </a:pPr>
            <a:r>
              <a:rPr lang="en-US" dirty="0"/>
              <a:t>Modern platforms choices with compatibility – Backup a db on any of these and restore to any of these</a:t>
            </a:r>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1432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Explain </a:t>
            </a:r>
            <a:r>
              <a:rPr lang="en-US" dirty="0" err="1"/>
              <a:t>Polybase</a:t>
            </a:r>
            <a:r>
              <a:rPr lang="en-US" dirty="0"/>
              <a:t> and how it can solve problems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484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is a great example for a company that has existing data sources but doesn’t want to or cannot move the data. This diagram can be demonstrated with a demo video or using the github examples at </a:t>
            </a:r>
            <a:r>
              <a:rPr lang="en-US" dirty="0">
                <a:hlinkClick r:id="rId3"/>
              </a:rPr>
              <a:t>https://github.com/microsoft/sqlworkshops/tree/master/ModernizeYourDatabases2019/ModernizeSQL2019/Module%208%20Activity%20-%20Data%20Virtualization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808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https://docs.microsoft.com/en-us/sql/relational-databases/polybase/polybase-queries?view=sqlallproducts-allversions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865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ADS: Open Notebook 01, run cells</a:t>
            </a:r>
          </a:p>
          <a:p>
            <a:pPr marL="228600" indent="-228600">
              <a:buAutoNum type="arabicPeriod"/>
            </a:pPr>
            <a:r>
              <a:rPr lang="en-US" dirty="0"/>
              <a:t>In ADS: Open Notebook 02, run cells</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7982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Feedback: why the external data sources here?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777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ADS – Open 03, run</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9950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a:t>This process largely follows the CRISP-DM model: </a:t>
            </a:r>
            <a:r>
              <a:rPr lang="en-US" sz="1800">
                <a:hlinkClick r:id="rId3"/>
              </a:rPr>
              <a:t>http://www.sv-europe.com/crisp-dm-methodology/</a:t>
            </a:r>
            <a:r>
              <a:rPr lang="en-US" sz="1800"/>
              <a:t>  </a:t>
            </a:r>
          </a:p>
          <a:p>
            <a:pPr marL="228600" indent="-228600">
              <a:buFont typeface="+mj-lt"/>
              <a:buAutoNum type="arabicPeriod"/>
            </a:pPr>
            <a:r>
              <a:rPr lang="en-US" sz="1800"/>
              <a:t>It also references the Cortana Intelligence process: </a:t>
            </a:r>
            <a:r>
              <a:rPr lang="en-US" sz="1800">
                <a:hlinkClick r:id="rId4"/>
              </a:rPr>
              <a:t>https://azure.microsoft.com/en-us/documentation/articles/data-science-process-overview/</a:t>
            </a:r>
            <a:r>
              <a:rPr lang="en-US" sz="1800"/>
              <a:t>  </a:t>
            </a:r>
          </a:p>
          <a:p>
            <a:pPr marL="228600" indent="-228600">
              <a:buFont typeface="+mj-lt"/>
              <a:buAutoNum type="arabicPeriod"/>
            </a:pPr>
            <a:r>
              <a:rPr lang="en-US" sz="1800"/>
              <a:t>A complete process diagram</a:t>
            </a:r>
            <a:r>
              <a:rPr lang="en-US" sz="1800" baseline="0"/>
              <a:t> is here: </a:t>
            </a:r>
            <a:r>
              <a:rPr lang="en-US" sz="1800">
                <a:hlinkClick r:id="rId5"/>
              </a:rPr>
              <a:t>https://azure.microsoft.com/en-us/documentation/learning-paths/cortana-analytics-process/</a:t>
            </a:r>
            <a:r>
              <a:rPr lang="en-US" sz="1800"/>
              <a:t> </a:t>
            </a:r>
          </a:p>
          <a:p>
            <a:pPr marL="228600" indent="-228600">
              <a:buFont typeface="+mj-lt"/>
              <a:buAutoNum type="arabicPeriod"/>
            </a:pPr>
            <a:r>
              <a:rPr lang="en-US" sz="1800"/>
              <a:t>Some walkthrough’s of the various services: </a:t>
            </a:r>
            <a:r>
              <a:rPr lang="en-US" sz="1800">
                <a:hlinkClick r:id="rId6"/>
              </a:rPr>
              <a:t>https://azure.microsoft.com/en-us/documentation/articles/data-science-process-walkthroughs/</a:t>
            </a:r>
            <a:r>
              <a:rPr lang="en-US" sz="1800"/>
              <a:t>  </a:t>
            </a:r>
          </a:p>
          <a:p>
            <a:pPr marL="228600" indent="-228600">
              <a:buFont typeface="+mj-lt"/>
              <a:buAutoNum type="arabicPeriod"/>
            </a:pPr>
            <a:endParaRPr lang="en-US" sz="180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4231600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Explain points for training/testing/deployment</a:t>
            </a:r>
          </a:p>
          <a:p>
            <a:pPr marL="228600" indent="-228600">
              <a:buAutoNum type="arabicPeriod"/>
            </a:pPr>
            <a:r>
              <a:rPr lang="en-US" dirty="0"/>
              <a:t>BDC Reference: https://docs.microsoft.com/en-us/sql/big-data-cluster/big-data-cluster-overview?view=sqlallproducts-allversions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921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Open 04, Change Kernel to </a:t>
            </a:r>
            <a:r>
              <a:rPr lang="en-US" dirty="0" err="1"/>
              <a:t>PySpark</a:t>
            </a:r>
            <a:r>
              <a:rPr lang="en-US"/>
              <a:t>, Run</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0080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(Module Slide) – Move to </a:t>
            </a:r>
            <a:r>
              <a:rPr lang="en-US" dirty="0">
                <a:hlinkClick r:id="rId3"/>
              </a:rPr>
              <a:t>https://github.com/microsoft/sqlworkshops/blob/master/sqlserver2019bigdataclusters/SQL2019BDC/05%20-%20Management%20and%20Monitoring.md</a:t>
            </a:r>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63968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(Module Slide)</a:t>
            </a:r>
          </a:p>
          <a:p>
            <a:pPr marL="228600" indent="-228600">
              <a:buFont typeface="+mj-lt"/>
              <a:buAutoNum type="arabicPeriod"/>
            </a:pPr>
            <a:r>
              <a:rPr lang="en-US" dirty="0"/>
              <a:t>Check that everyone is at this location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2818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Walk Slide</a:t>
            </a:r>
          </a:p>
          <a:p>
            <a:pPr marL="228600" indent="-228600">
              <a:buAutoNum type="arabicPeriod"/>
            </a:pPr>
            <a:r>
              <a:rPr lang="en-US" dirty="0"/>
              <a:t>BDC Reference: https://docs.microsoft.com/en-us/sql/big-data-cluster/big-data-cluster-overview?view=sqlallproducts-allversions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021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Walk Slide</a:t>
            </a:r>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486114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Open ADS</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961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(Module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96532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BDC Reference: https://</a:t>
            </a:r>
            <a:r>
              <a:rPr lang="en-US" err="1"/>
              <a:t>docs.microsoft.com</a:t>
            </a:r>
            <a:r>
              <a:rPr lang="en-US"/>
              <a:t>/</a:t>
            </a:r>
            <a:r>
              <a:rPr lang="en-US" err="1"/>
              <a:t>en</a:t>
            </a:r>
            <a:r>
              <a:rPr lang="en-US"/>
              <a:t>-us/</a:t>
            </a:r>
            <a:r>
              <a:rPr lang="en-US" err="1"/>
              <a:t>sql</a:t>
            </a:r>
            <a:r>
              <a:rPr lang="en-US"/>
              <a:t>/big-data-cluster/</a:t>
            </a:r>
            <a:r>
              <a:rPr lang="en-US" err="1"/>
              <a:t>big-data-cluster-overview?view</a:t>
            </a:r>
            <a:r>
              <a:rPr lang="en-US"/>
              <a:t>=</a:t>
            </a:r>
            <a:r>
              <a:rPr lang="en-US" err="1"/>
              <a:t>sqlallproducts-allversions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494CDD-D6F4-9F48-B08B-E9A8B64229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906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https://docs.microsoft.com/en-us/sql/big-data-cluster/concept-security?view=sql-server-ver15</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623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https://docs.microsoft.com/en-us/sql/big-data-cluster/concept-security?view=sql-server-ver15</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7794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05318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Interesting use of Big Data at Walmart: https://www.dezyre.com/article/how-big-data-analysis-helped-increase-walmarts-sales-turnover/109 </a:t>
            </a:r>
          </a:p>
          <a:p>
            <a:endParaRPr lang="en-US" dirty="0"/>
          </a:p>
          <a:p>
            <a:endParaRPr lang="en-US" dirty="0"/>
          </a:p>
          <a:p>
            <a:r>
              <a:rPr lang="en-US" sz="882" kern="1200" dirty="0">
                <a:solidFill>
                  <a:schemeClr val="tx1"/>
                </a:solidFill>
                <a:effectLst/>
                <a:latin typeface="Segoe UI Light" pitchFamily="34" charset="0"/>
                <a:ea typeface="+mn-ea"/>
                <a:cs typeface="+mn-cs"/>
              </a:rPr>
              <a:t>451 Research recently published its H1 2019 Voice of the Enterprise: Data &amp; Analytics, which is designed to provide a broad, integrated view of enterprise data processing and analytics strategy and initiatives, business drivers, underlying technology, and the nature, pace and direction of adoption. It is based on a survey of approximately 600 IT end-user decision-makers conducted in early 2019. Below we’ve highlighted 451’s perspective and summarized overarching findings as well as workload-specific findings. </a:t>
            </a:r>
          </a:p>
          <a:p>
            <a:r>
              <a:rPr lang="en-US" sz="882" kern="1200" dirty="0">
                <a:solidFill>
                  <a:schemeClr val="tx1"/>
                </a:solidFill>
                <a:effectLst/>
                <a:latin typeface="Segoe UI Light" pitchFamily="34" charset="0"/>
                <a:ea typeface="+mn-ea"/>
                <a:cs typeface="+mn-cs"/>
              </a:rPr>
              <a:t> </a:t>
            </a:r>
          </a:p>
          <a:p>
            <a:r>
              <a:rPr lang="en-US" sz="882" b="1" u="sng" kern="1200" dirty="0">
                <a:solidFill>
                  <a:schemeClr val="tx1"/>
                </a:solidFill>
                <a:effectLst/>
                <a:latin typeface="Segoe UI Light" pitchFamily="34" charset="0"/>
                <a:ea typeface="+mn-ea"/>
                <a:cs typeface="+mn-cs"/>
              </a:rPr>
              <a:t>451’s Take</a:t>
            </a:r>
            <a:endParaRPr lang="en-US" sz="882"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The data platforms landscape is in the midst of a seismic shift</a:t>
            </a:r>
            <a:r>
              <a:rPr lang="en-US" sz="882" kern="1200" dirty="0">
                <a:solidFill>
                  <a:schemeClr val="tx1"/>
                </a:solidFill>
                <a:effectLst/>
                <a:latin typeface="Segoe UI Light" pitchFamily="34" charset="0"/>
                <a:ea typeface="+mn-ea"/>
                <a:cs typeface="+mn-cs"/>
              </a:rPr>
              <a:t>, driven by accelerated public and private cloud adoption. </a:t>
            </a:r>
          </a:p>
          <a:p>
            <a:pPr lvl="0"/>
            <a:r>
              <a:rPr lang="en-US" sz="882" b="1" kern="1200" dirty="0">
                <a:solidFill>
                  <a:schemeClr val="tx1"/>
                </a:solidFill>
                <a:effectLst/>
                <a:latin typeface="Segoe UI Light" pitchFamily="34" charset="0"/>
                <a:ea typeface="+mn-ea"/>
                <a:cs typeface="+mn-cs"/>
              </a:rPr>
              <a:t>Transactional workloads show the greatest propensity for change.</a:t>
            </a:r>
            <a:r>
              <a:rPr lang="en-US" sz="882" kern="1200" dirty="0">
                <a:solidFill>
                  <a:schemeClr val="tx1"/>
                </a:solidFill>
                <a:effectLst/>
                <a:latin typeface="Segoe UI Light" pitchFamily="34" charset="0"/>
                <a:ea typeface="+mn-ea"/>
                <a:cs typeface="+mn-cs"/>
              </a:rPr>
              <a:t> It isn’t simply a matter of emerging workloads (such as those involving hybrid operational and analytic processing or data science) driving change – although that is happening. There is also a significant shift away from established vendors, deployment locations, licensing, data models and scaling architecture for the workloads that represent ‘home turf’ for incumbent vendors. </a:t>
            </a:r>
          </a:p>
          <a:p>
            <a:pPr lvl="0"/>
            <a:r>
              <a:rPr lang="en-US" sz="882" b="1" kern="1200" dirty="0">
                <a:solidFill>
                  <a:schemeClr val="tx1"/>
                </a:solidFill>
                <a:effectLst/>
                <a:latin typeface="Segoe UI Light" pitchFamily="34" charset="0"/>
                <a:ea typeface="+mn-ea"/>
                <a:cs typeface="+mn-cs"/>
              </a:rPr>
              <a:t>The most data-driven companies are ahead of the competition and pulling further away. </a:t>
            </a:r>
            <a:r>
              <a:rPr lang="en-US" sz="882" kern="1200" dirty="0">
                <a:solidFill>
                  <a:schemeClr val="tx1"/>
                </a:solidFill>
                <a:effectLst/>
                <a:latin typeface="Segoe UI Light" pitchFamily="34" charset="0"/>
                <a:ea typeface="+mn-ea"/>
                <a:cs typeface="+mn-cs"/>
              </a:rPr>
              <a:t>The companies most driven by data are taking active steps through the adoption of new technologies and organizational approaches, and have a significant advantage over the least data-driven companies in terms of enjoying successful projects and gaining a competitive advantage.</a:t>
            </a:r>
          </a:p>
          <a:p>
            <a:r>
              <a:rPr lang="en-US" sz="882" kern="1200" dirty="0">
                <a:solidFill>
                  <a:schemeClr val="tx1"/>
                </a:solidFill>
                <a:effectLst/>
                <a:latin typeface="Segoe UI Light" pitchFamily="34" charset="0"/>
                <a:ea typeface="+mn-ea"/>
                <a:cs typeface="+mn-cs"/>
              </a:rPr>
              <a:t> </a:t>
            </a:r>
          </a:p>
          <a:p>
            <a:r>
              <a:rPr lang="en-US" sz="882" b="1" u="sng" kern="1200" dirty="0">
                <a:solidFill>
                  <a:schemeClr val="tx1"/>
                </a:solidFill>
                <a:effectLst/>
                <a:latin typeface="Segoe UI Light" pitchFamily="34" charset="0"/>
                <a:ea typeface="+mn-ea"/>
                <a:cs typeface="+mn-cs"/>
              </a:rPr>
              <a:t>Summary of Key Findings </a:t>
            </a:r>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A growing majority – 91% – say at least some of their strategic decisions are driven by data. </a:t>
            </a:r>
          </a:p>
          <a:p>
            <a:pPr lvl="0"/>
            <a:r>
              <a:rPr lang="en-US" sz="882" kern="1200" dirty="0">
                <a:solidFill>
                  <a:schemeClr val="tx1"/>
                </a:solidFill>
                <a:effectLst/>
                <a:latin typeface="Segoe UI Light" pitchFamily="34" charset="0"/>
                <a:ea typeface="+mn-ea"/>
                <a:cs typeface="+mn-cs"/>
              </a:rPr>
              <a:t>Eighty percent of respondents say data will be increasingly important to their organization 12 months from now, and 95% say that it will be as important or more. </a:t>
            </a:r>
          </a:p>
          <a:p>
            <a:pPr lvl="0"/>
            <a:r>
              <a:rPr lang="en-US" sz="882" kern="1200" dirty="0">
                <a:solidFill>
                  <a:schemeClr val="tx1"/>
                </a:solidFill>
                <a:effectLst/>
                <a:latin typeface="Segoe UI Light" pitchFamily="34" charset="0"/>
                <a:ea typeface="+mn-ea"/>
                <a:cs typeface="+mn-cs"/>
              </a:rPr>
              <a:t>The most data-driven companies have been significantly more successful with data and analytics projects to date (91%), compared with less than 60% of those that are least data-driven. </a:t>
            </a:r>
          </a:p>
          <a:p>
            <a:pPr lvl="0"/>
            <a:r>
              <a:rPr lang="en-US" sz="882" kern="1200" dirty="0">
                <a:solidFill>
                  <a:schemeClr val="tx1"/>
                </a:solidFill>
                <a:effectLst/>
                <a:latin typeface="Segoe UI Light" pitchFamily="34" charset="0"/>
                <a:ea typeface="+mn-ea"/>
                <a:cs typeface="+mn-cs"/>
              </a:rPr>
              <a:t>Improved operational efficiency is the primary benefit enterprises are seeing from data and analytics workloads, as 55% of respondents note. </a:t>
            </a:r>
          </a:p>
          <a:p>
            <a:pPr lvl="0"/>
            <a:r>
              <a:rPr lang="en-US" sz="882" kern="1200" dirty="0">
                <a:solidFill>
                  <a:schemeClr val="tx1"/>
                </a:solidFill>
                <a:effectLst/>
                <a:latin typeface="Segoe UI Light" pitchFamily="34" charset="0"/>
                <a:ea typeface="+mn-ea"/>
                <a:cs typeface="+mn-cs"/>
              </a:rPr>
              <a:t>There is a significant split between the attitudes of companies in North America and EMEA. Nineteen percent of North American respondents are Data Drivers, compared with 10% of those in EMEA. </a:t>
            </a:r>
          </a:p>
          <a:p>
            <a:pPr lvl="0"/>
            <a:r>
              <a:rPr lang="en-US" sz="882" kern="1200" dirty="0">
                <a:solidFill>
                  <a:schemeClr val="tx1"/>
                </a:solidFill>
                <a:effectLst/>
                <a:latin typeface="Segoe UI Light" pitchFamily="34" charset="0"/>
                <a:ea typeface="+mn-ea"/>
                <a:cs typeface="+mn-cs"/>
              </a:rPr>
              <a:t>The highest interest in emerging analytics interface technologies is for real-time alerts driven by automated anomaly detection. This is seen as more beneficial than natural language text and speech interfaces.</a:t>
            </a:r>
          </a:p>
          <a:p>
            <a:r>
              <a:rPr lang="en-US" sz="882" kern="1200" dirty="0">
                <a:solidFill>
                  <a:schemeClr val="tx1"/>
                </a:solidFill>
                <a:effectLst/>
                <a:latin typeface="Segoe UI Light" pitchFamily="34" charset="0"/>
                <a:ea typeface="+mn-ea"/>
                <a:cs typeface="+mn-cs"/>
              </a:rPr>
              <a:t> </a:t>
            </a:r>
          </a:p>
          <a:p>
            <a:r>
              <a:rPr lang="en-US" sz="882" b="1" u="sng" kern="1200" dirty="0">
                <a:solidFill>
                  <a:schemeClr val="tx1"/>
                </a:solidFill>
                <a:effectLst/>
                <a:latin typeface="Segoe UI Light" pitchFamily="34" charset="0"/>
                <a:ea typeface="+mn-ea"/>
                <a:cs typeface="+mn-cs"/>
              </a:rPr>
              <a:t>Summary of Workload-Specific Findings</a:t>
            </a:r>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451 expects to see the greatest swing to a new data platform vendor with hybrid operational and analytic processing (HOAP) workloads; </a:t>
            </a:r>
            <a:r>
              <a:rPr lang="en-US" sz="882" b="1" kern="1200" dirty="0">
                <a:solidFill>
                  <a:schemeClr val="tx1"/>
                </a:solidFill>
                <a:effectLst/>
                <a:latin typeface="Segoe UI Light" pitchFamily="34" charset="0"/>
                <a:ea typeface="+mn-ea"/>
                <a:cs typeface="+mn-cs"/>
              </a:rPr>
              <a:t>29% of respondents indicate that they expect to be using a new vendor for HOAP two years from now</a:t>
            </a:r>
            <a:r>
              <a:rPr lang="en-US" sz="882" kern="1200" dirty="0">
                <a:solidFill>
                  <a:schemeClr val="tx1"/>
                </a:solidFill>
                <a:effectLst/>
                <a:latin typeface="Segoe UI Light" pitchFamily="34" charset="0"/>
                <a:ea typeface="+mn-ea"/>
                <a:cs typeface="+mn-cs"/>
              </a:rPr>
              <a:t>. </a:t>
            </a:r>
          </a:p>
          <a:p>
            <a:pPr lvl="0"/>
            <a:endParaRPr lang="en-US" sz="882" b="1"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Data science and discovery is also expected to drive traction</a:t>
            </a:r>
            <a:r>
              <a:rPr lang="en-US" sz="882" kern="1200" dirty="0">
                <a:solidFill>
                  <a:schemeClr val="tx1"/>
                </a:solidFill>
                <a:effectLst/>
                <a:latin typeface="Segoe UI Light" pitchFamily="34" charset="0"/>
                <a:ea typeface="+mn-ea"/>
                <a:cs typeface="+mn-cs"/>
              </a:rPr>
              <a:t> for new data platform vendors (28%) and shows the greatest adoption of cloud-based data platforms (75%) two years from now. Non-transactional workloads are more likely than transactional workloads to be migrated to the cloud in the next 2 years. </a:t>
            </a:r>
          </a:p>
          <a:p>
            <a:pPr lvl="0"/>
            <a:r>
              <a:rPr lang="en-US" sz="882" kern="1200" dirty="0">
                <a:solidFill>
                  <a:schemeClr val="tx1"/>
                </a:solidFill>
                <a:effectLst/>
                <a:latin typeface="Segoe UI Light" pitchFamily="34" charset="0"/>
                <a:ea typeface="+mn-ea"/>
                <a:cs typeface="+mn-cs"/>
              </a:rPr>
              <a:t>HOAP workloads are expected to see the greatest adoption of open source databases (47%) and the greatest adoption of non-relational data models (36%). </a:t>
            </a:r>
          </a:p>
          <a:p>
            <a:pPr lvl="0"/>
            <a:endParaRPr lang="en-US" sz="882" b="1"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The greatest adoption of scale-out architecture two years from now will be for non-transactional workloads</a:t>
            </a:r>
            <a:r>
              <a:rPr lang="en-US" sz="882" kern="1200" dirty="0">
                <a:solidFill>
                  <a:schemeClr val="tx1"/>
                </a:solidFill>
                <a:effectLst/>
                <a:latin typeface="Segoe UI Light" pitchFamily="34" charset="0"/>
                <a:ea typeface="+mn-ea"/>
                <a:cs typeface="+mn-cs"/>
              </a:rPr>
              <a:t>, although the greatest shift to non-relational data models will be for transactional workloads. </a:t>
            </a:r>
          </a:p>
          <a:p>
            <a:pPr lvl="0"/>
            <a:endParaRPr lang="en-US" sz="882" b="1"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Business intelligence reports and dashboard workloads are expected to see the most volatility</a:t>
            </a:r>
            <a:r>
              <a:rPr lang="en-US" sz="882" kern="1200" dirty="0">
                <a:solidFill>
                  <a:schemeClr val="tx1"/>
                </a:solidFill>
                <a:effectLst/>
                <a:latin typeface="Segoe UI Light" pitchFamily="34" charset="0"/>
                <a:ea typeface="+mn-ea"/>
                <a:cs typeface="+mn-cs"/>
              </a:rPr>
              <a:t>, with the greatest swing to open source, as well as to non-relational data models and cloud. </a:t>
            </a:r>
          </a:p>
          <a:p>
            <a:pPr lvl="0"/>
            <a:endParaRPr lang="en-US" sz="882" b="1"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The database workload least likely to see a change of database vendor in the next two years is ad hoc and self-service analytics</a:t>
            </a:r>
            <a:r>
              <a:rPr lang="en-US" sz="882" kern="1200" dirty="0">
                <a:solidFill>
                  <a:schemeClr val="tx1"/>
                </a:solidFill>
                <a:effectLst/>
                <a:latin typeface="Segoe UI Light" pitchFamily="34" charset="0"/>
                <a:ea typeface="+mn-ea"/>
                <a:cs typeface="+mn-cs"/>
              </a:rPr>
              <a:t>, although it will see a significant move to the cloud.</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101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Hortonworks study: https://</a:t>
            </a:r>
            <a:r>
              <a:rPr lang="en-US" dirty="0" err="1"/>
              <a:t>hortonworks.com</a:t>
            </a:r>
            <a:r>
              <a:rPr lang="en-US" dirty="0"/>
              <a:t>/solutions/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08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Open this page: </a:t>
            </a:r>
            <a:r>
              <a:rPr lang="en-US" dirty="0">
                <a:hlinkClick r:id="rId3"/>
              </a:rPr>
              <a:t>https://github.com/microsoft/sqlworkshops/blob/master/sqlserver2019bigdataclusters/SQL2019BDC/01%20-%20The%20Big%20Data%20Landscape.md</a:t>
            </a:r>
            <a:endParaRPr lang="en-US" dirty="0"/>
          </a:p>
          <a:p>
            <a:pPr marL="228600" indent="-228600">
              <a:buFont typeface="+mj-lt"/>
              <a:buAutoNum type="arabicPeriod"/>
            </a:pPr>
            <a:r>
              <a:rPr lang="en-US" dirty="0"/>
              <a:t>Walk the scenario</a:t>
            </a:r>
          </a:p>
          <a:p>
            <a:pPr marL="228600" indent="-228600">
              <a:buFont typeface="+mj-lt"/>
              <a:buAutoNum type="arabicPeriod"/>
            </a:pPr>
            <a:r>
              <a:rPr lang="en-US" dirty="0"/>
              <a:t>Move down to: Activity: Define Your Use-Case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9274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900" dirty="0"/>
              <a:t>Move through OS Section</a:t>
            </a:r>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278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Move to this location: Activity: Work with Linux Commands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6823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1042-7DF6-456F-B090-9554B3A9E8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A68E6-484C-4011-88A4-0735A2F023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E6453-B73F-4210-B581-5883DA52FFF8}"/>
              </a:ext>
            </a:extLst>
          </p:cNvPr>
          <p:cNvSpPr>
            <a:spLocks noGrp="1"/>
          </p:cNvSpPr>
          <p:nvPr>
            <p:ph type="dt" sz="half" idx="10"/>
          </p:nvPr>
        </p:nvSpPr>
        <p:spPr/>
        <p:txBody>
          <a:bodyPr/>
          <a:lstStyle/>
          <a:p>
            <a:fld id="{DA92680F-1F3C-457E-A848-6CCD583ADFEA}" type="datetimeFigureOut">
              <a:rPr lang="en-US" smtClean="0"/>
              <a:t>11/3/2019</a:t>
            </a:fld>
            <a:endParaRPr lang="en-US"/>
          </a:p>
        </p:txBody>
      </p:sp>
      <p:sp>
        <p:nvSpPr>
          <p:cNvPr id="5" name="Footer Placeholder 4">
            <a:extLst>
              <a:ext uri="{FF2B5EF4-FFF2-40B4-BE49-F238E27FC236}">
                <a16:creationId xmlns:a16="http://schemas.microsoft.com/office/drawing/2014/main" id="{4B1594C7-93BA-4935-A762-1C7F8B62F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CEC3E-3862-471F-ACF6-2D787DDD9FB5}"/>
              </a:ext>
            </a:extLst>
          </p:cNvPr>
          <p:cNvSpPr>
            <a:spLocks noGrp="1"/>
          </p:cNvSpPr>
          <p:nvPr>
            <p:ph type="sldNum" sz="quarter" idx="12"/>
          </p:nvPr>
        </p:nvSpPr>
        <p:spPr/>
        <p:txBody>
          <a:bodyPr/>
          <a:lstStyle/>
          <a:p>
            <a:fld id="{7E5FAD4E-F0DC-4297-B808-5CC916C41F60}" type="slidenum">
              <a:rPr lang="en-US" smtClean="0"/>
              <a:t>‹#›</a:t>
            </a:fld>
            <a:endParaRPr lang="en-US"/>
          </a:p>
        </p:txBody>
      </p:sp>
    </p:spTree>
    <p:extLst>
      <p:ext uri="{BB962C8B-B14F-4D97-AF65-F5344CB8AC3E}">
        <p14:creationId xmlns:p14="http://schemas.microsoft.com/office/powerpoint/2010/main" val="13393837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CDD3-2A39-2C45-9512-5E4E27A78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DE2E1-F452-CB44-B66A-218745A90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A7C16-9E4C-C947-9885-1609EC1EB9BB}"/>
              </a:ext>
            </a:extLst>
          </p:cNvPr>
          <p:cNvSpPr>
            <a:spLocks noGrp="1"/>
          </p:cNvSpPr>
          <p:nvPr>
            <p:ph type="dt" sz="half" idx="10"/>
          </p:nvPr>
        </p:nvSpPr>
        <p:spPr/>
        <p:txBody>
          <a:bodyPr/>
          <a:lstStyle/>
          <a:p>
            <a:fld id="{8074A84D-11D6-7C4F-93AC-83854BE67C8E}" type="datetimeFigureOut">
              <a:rPr lang="en-US" smtClean="0"/>
              <a:t>11/3/2019</a:t>
            </a:fld>
            <a:endParaRPr lang="en-US"/>
          </a:p>
        </p:txBody>
      </p:sp>
      <p:sp>
        <p:nvSpPr>
          <p:cNvPr id="5" name="Footer Placeholder 4">
            <a:extLst>
              <a:ext uri="{FF2B5EF4-FFF2-40B4-BE49-F238E27FC236}">
                <a16:creationId xmlns:a16="http://schemas.microsoft.com/office/drawing/2014/main" id="{710E7461-9101-BF40-8F20-496CDA80C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1A102-1509-554F-8B05-9E16FF9C1207}"/>
              </a:ext>
            </a:extLst>
          </p:cNvPr>
          <p:cNvSpPr>
            <a:spLocks noGrp="1"/>
          </p:cNvSpPr>
          <p:nvPr>
            <p:ph type="sldNum" sz="quarter" idx="12"/>
          </p:nvPr>
        </p:nvSpPr>
        <p:spPr/>
        <p:txBody>
          <a:bodyPr/>
          <a:lstStyle/>
          <a:p>
            <a:fld id="{21CCA0C8-C44D-E940-B317-82A2E2779019}" type="slidenum">
              <a:rPr lang="en-US" smtClean="0"/>
              <a:t>‹#›</a:t>
            </a:fld>
            <a:endParaRPr lang="en-US"/>
          </a:p>
        </p:txBody>
      </p:sp>
    </p:spTree>
    <p:extLst>
      <p:ext uri="{BB962C8B-B14F-4D97-AF65-F5344CB8AC3E}">
        <p14:creationId xmlns:p14="http://schemas.microsoft.com/office/powerpoint/2010/main" val="28819225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494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615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780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A51224D-674F-4DCA-8F8D-F39A9B26293C}" type="datetimeFigureOut">
              <a:rPr lang="en-US" smtClean="0"/>
              <a:t>11/3/2019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E606887-1733-4EAF-B646-896FCBAD821A}" type="slidenum">
              <a:rPr lang="en-US" smtClean="0"/>
              <a:t>‹#›</a:t>
            </a:fld>
            <a:endParaRPr lang="en-US"/>
          </a:p>
        </p:txBody>
      </p:sp>
    </p:spTree>
    <p:extLst>
      <p:ext uri="{BB962C8B-B14F-4D97-AF65-F5344CB8AC3E}">
        <p14:creationId xmlns:p14="http://schemas.microsoft.com/office/powerpoint/2010/main" val="36011285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818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CDD3-2A39-2C45-9512-5E4E27A78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DE2E1-F452-CB44-B66A-218745A90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A7C16-9E4C-C947-9885-1609EC1EB9BB}"/>
              </a:ext>
            </a:extLst>
          </p:cNvPr>
          <p:cNvSpPr>
            <a:spLocks noGrp="1"/>
          </p:cNvSpPr>
          <p:nvPr>
            <p:ph type="dt" sz="half" idx="10"/>
          </p:nvPr>
        </p:nvSpPr>
        <p:spPr/>
        <p:txBody>
          <a:bodyPr/>
          <a:lstStyle/>
          <a:p>
            <a:fld id="{8074A84D-11D6-7C4F-93AC-83854BE67C8E}" type="datetimeFigureOut">
              <a:rPr lang="en-US" smtClean="0"/>
              <a:t>11/3/2019</a:t>
            </a:fld>
            <a:endParaRPr lang="en-US"/>
          </a:p>
        </p:txBody>
      </p:sp>
      <p:sp>
        <p:nvSpPr>
          <p:cNvPr id="5" name="Footer Placeholder 4">
            <a:extLst>
              <a:ext uri="{FF2B5EF4-FFF2-40B4-BE49-F238E27FC236}">
                <a16:creationId xmlns:a16="http://schemas.microsoft.com/office/drawing/2014/main" id="{710E7461-9101-BF40-8F20-496CDA80C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1A102-1509-554F-8B05-9E16FF9C1207}"/>
              </a:ext>
            </a:extLst>
          </p:cNvPr>
          <p:cNvSpPr>
            <a:spLocks noGrp="1"/>
          </p:cNvSpPr>
          <p:nvPr>
            <p:ph type="sldNum" sz="quarter" idx="12"/>
          </p:nvPr>
        </p:nvSpPr>
        <p:spPr/>
        <p:txBody>
          <a:bodyPr/>
          <a:lstStyle/>
          <a:p>
            <a:fld id="{21CCA0C8-C44D-E940-B317-82A2E2779019}" type="slidenum">
              <a:rPr lang="en-US" smtClean="0"/>
              <a:t>‹#›</a:t>
            </a:fld>
            <a:endParaRPr lang="en-US"/>
          </a:p>
        </p:txBody>
      </p:sp>
    </p:spTree>
    <p:extLst>
      <p:ext uri="{BB962C8B-B14F-4D97-AF65-F5344CB8AC3E}">
        <p14:creationId xmlns:p14="http://schemas.microsoft.com/office/powerpoint/2010/main" val="26430968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356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52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009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36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9081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734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2504886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6BAD8D-B8CB-48B4-86DE-0CA3576EA31B}"/>
              </a:ext>
            </a:extLst>
          </p:cNvPr>
          <p:cNvSpPr/>
          <p:nvPr userDrawn="1"/>
        </p:nvSpPr>
        <p:spPr bwMode="auto">
          <a:xfrm>
            <a:off x="0" y="0"/>
            <a:ext cx="12192000" cy="4546600"/>
          </a:xfrm>
          <a:prstGeom prst="rect">
            <a:avLst/>
          </a:prstGeom>
          <a:solidFill>
            <a:srgbClr val="1617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picture containing indoor&#10;&#10;Description automatically generated">
            <a:extLst>
              <a:ext uri="{FF2B5EF4-FFF2-40B4-BE49-F238E27FC236}">
                <a16:creationId xmlns:a16="http://schemas.microsoft.com/office/drawing/2014/main" id="{0FB3CED6-6E2F-4172-8175-046A7876CB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0319"/>
            <a:ext cx="12192000" cy="2475533"/>
          </a:xfrm>
          <a:prstGeom prst="rect">
            <a:avLst/>
          </a:prstGeom>
        </p:spPr>
      </p:pic>
      <p:sp>
        <p:nvSpPr>
          <p:cNvPr id="2" name="Rectangle 1"/>
          <p:cNvSpPr/>
          <p:nvPr/>
        </p:nvSpPr>
        <p:spPr bwMode="auto">
          <a:xfrm>
            <a:off x="304801" y="392063"/>
            <a:ext cx="6278151" cy="3586195"/>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308038" y="395181"/>
            <a:ext cx="6276531" cy="1793104"/>
          </a:xfrm>
          <a:noFill/>
        </p:spPr>
        <p:txBody>
          <a:bodyPr lIns="146304" tIns="91440" rIns="146304" bIns="91440" anchor="t" anchorCtr="0"/>
          <a:lstStyle>
            <a:lvl1pPr>
              <a:defRPr sz="5295" spc="-99"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06420" y="2188267"/>
            <a:ext cx="6276531"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270086" y="279401"/>
            <a:ext cx="1613876" cy="345764"/>
          </a:xfrm>
          <a:prstGeom prst="rect">
            <a:avLst/>
          </a:prstGeom>
        </p:spPr>
      </p:pic>
      <p:sp>
        <p:nvSpPr>
          <p:cNvPr id="5" name="Rectangle 4">
            <a:extLst>
              <a:ext uri="{FF2B5EF4-FFF2-40B4-BE49-F238E27FC236}">
                <a16:creationId xmlns:a16="http://schemas.microsoft.com/office/drawing/2014/main" id="{FC613FBF-2F76-4390-94AA-1E3F695A1E36}"/>
              </a:ext>
            </a:extLst>
          </p:cNvPr>
          <p:cNvSpPr/>
          <p:nvPr userDrawn="1"/>
        </p:nvSpPr>
        <p:spPr bwMode="auto">
          <a:xfrm>
            <a:off x="0" y="4140201"/>
            <a:ext cx="12192000" cy="230119"/>
          </a:xfrm>
          <a:prstGeom prst="rect">
            <a:avLst/>
          </a:prstGeom>
          <a:gradFill flip="none" rotWithShape="1">
            <a:gsLst>
              <a:gs pos="0">
                <a:srgbClr val="161719"/>
              </a:gs>
              <a:gs pos="50000">
                <a:srgbClr val="161719"/>
              </a:gs>
              <a:gs pos="100000">
                <a:srgbClr val="191A1C"/>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31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1" cy="38410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9304" y="5853249"/>
            <a:ext cx="1956016" cy="719611"/>
          </a:xfrm>
          <a:prstGeom prst="rect">
            <a:avLst/>
          </a:prstGeom>
        </p:spPr>
      </p:pic>
    </p:spTree>
    <p:extLst>
      <p:ext uri="{BB962C8B-B14F-4D97-AF65-F5344CB8AC3E}">
        <p14:creationId xmlns:p14="http://schemas.microsoft.com/office/powerpoint/2010/main" val="2876110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2533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1052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332709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99153" y="121187"/>
            <a:ext cx="3106756" cy="1067991"/>
          </a:xfrm>
        </p:spPr>
        <p:txBody>
          <a:bodyPr/>
          <a:lstStyle>
            <a:lvl1pPr>
              <a:defRPr>
                <a:solidFill>
                  <a:schemeClr val="bg1"/>
                </a:solidFill>
              </a:defRPr>
            </a:lvl1pPr>
          </a:lstStyle>
          <a:p>
            <a:r>
              <a:rPr lang="en-US" dirty="0"/>
              <a:t>Click to edit Master title style</a:t>
            </a:r>
          </a:p>
        </p:txBody>
      </p:sp>
      <p:sp>
        <p:nvSpPr>
          <p:cNvPr id="3" name="Text Placeholder 5"/>
          <p:cNvSpPr>
            <a:spLocks noGrp="1"/>
          </p:cNvSpPr>
          <p:nvPr>
            <p:ph type="body" sz="quarter" idx="10"/>
          </p:nvPr>
        </p:nvSpPr>
        <p:spPr>
          <a:xfrm>
            <a:off x="269240" y="1189177"/>
            <a:ext cx="2793451" cy="849463"/>
          </a:xfrm>
        </p:spPr>
        <p:txBody>
          <a:bodyPr/>
          <a:lstStyle>
            <a:lvl1pPr marL="0" indent="0">
              <a:buNone/>
              <a:defRPr sz="2400">
                <a:solidFill>
                  <a:schemeClr val="bg1"/>
                </a:solidFill>
              </a:defRPr>
            </a:lvl1pPr>
            <a:lvl2pPr marL="0" indent="0">
              <a:buFontTx/>
              <a:buNone/>
              <a:defRPr sz="1961"/>
            </a:lvl2pPr>
            <a:lvl3pPr marL="224092" indent="0">
              <a:buNone/>
              <a:defRPr/>
            </a:lvl3pPr>
            <a:lvl4pPr marL="448182" indent="0">
              <a:buNone/>
              <a:defRPr/>
            </a:lvl4pPr>
            <a:lvl5pPr marL="672274" indent="0">
              <a:buNone/>
              <a:defRPr sz="1400"/>
            </a:lvl5pPr>
          </a:lstStyle>
          <a:p>
            <a:pPr lvl="0"/>
            <a:r>
              <a:rPr lang="en-US" dirty="0"/>
              <a:t>Click to edit Master text styles</a:t>
            </a:r>
          </a:p>
        </p:txBody>
      </p:sp>
    </p:spTree>
    <p:extLst>
      <p:ext uri="{BB962C8B-B14F-4D97-AF65-F5344CB8AC3E}">
        <p14:creationId xmlns:p14="http://schemas.microsoft.com/office/powerpoint/2010/main" val="9589965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2399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8201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563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563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77765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563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563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9761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43233"/>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389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43233"/>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2787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07928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2321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32360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3798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6018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174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8612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43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666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637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1492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pic>
        <p:nvPicPr>
          <p:cNvPr id="4" name="Picture 3"/>
          <p:cNvPicPr>
            <a:picLocks noChangeAspect="1"/>
          </p:cNvPicPr>
          <p:nvPr userDrawn="1"/>
        </p:nvPicPr>
        <p:blipFill>
          <a:blip r:embed="rId3"/>
          <a:stretch>
            <a:fillRect/>
          </a:stretch>
        </p:blipFill>
        <p:spPr>
          <a:xfrm>
            <a:off x="450205" y="3083653"/>
            <a:ext cx="3227129" cy="692057"/>
          </a:xfrm>
          <a:prstGeom prst="rect">
            <a:avLst/>
          </a:prstGeom>
        </p:spPr>
      </p:pic>
      <p:pic>
        <p:nvPicPr>
          <p:cNvPr id="5" name="Picture 4"/>
          <p:cNvPicPr>
            <a:picLocks noChangeAspect="1"/>
          </p:cNvPicPr>
          <p:nvPr userDrawn="1"/>
        </p:nvPicPr>
        <p:blipFill>
          <a:blip r:embed="rId3"/>
          <a:stretch>
            <a:fillRect/>
          </a:stretch>
        </p:blipFill>
        <p:spPr>
          <a:xfrm>
            <a:off x="450205" y="3083653"/>
            <a:ext cx="3227129" cy="692057"/>
          </a:xfrm>
          <a:prstGeom prst="rect">
            <a:avLst/>
          </a:prstGeom>
        </p:spPr>
      </p:pic>
      <p:sp>
        <p:nvSpPr>
          <p:cNvPr id="6" name="Text Box 3"/>
          <p:cNvSpPr txBox="1">
            <a:spLocks noChangeArrowheads="1"/>
          </p:cNvSpPr>
          <p:nvPr userDrawn="1"/>
        </p:nvSpPr>
        <p:spPr bwMode="blackWhite">
          <a:xfrm>
            <a:off x="269239" y="6171616"/>
            <a:ext cx="116535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2919449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5501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A8132E92-0694-44C1-9267-E6BC6AFC2F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83492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58982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7126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46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lvl1pPr>
          </a:lstStyle>
          <a:p>
            <a:r>
              <a:rPr lang="en-US" dirty="0"/>
              <a:t>Click to edit Master title style</a:t>
            </a:r>
          </a:p>
        </p:txBody>
      </p:sp>
      <p:sp>
        <p:nvSpPr>
          <p:cNvPr id="3" name="Text Placeholder 2"/>
          <p:cNvSpPr>
            <a:spLocks noGrp="1"/>
          </p:cNvSpPr>
          <p:nvPr>
            <p:ph type="body" sz="quarter" idx="10"/>
          </p:nvPr>
        </p:nvSpPr>
        <p:spPr>
          <a:xfrm>
            <a:off x="584200" y="1923177"/>
            <a:ext cx="5146331" cy="1194173"/>
          </a:xfrm>
        </p:spPr>
        <p:txBody>
          <a:bodyPr/>
          <a:lstStyle>
            <a:lvl1pPr marL="0" indent="0">
              <a:spcBef>
                <a:spcPts val="800"/>
              </a:spcBef>
              <a:buNone/>
              <a:defRPr sz="1800">
                <a:solidFill>
                  <a:schemeClr val="accent1"/>
                </a:solidFill>
                <a:latin typeface="+mj-lt"/>
              </a:defRPr>
            </a:lvl1pPr>
            <a:lvl2pPr marL="230188" indent="-228600">
              <a:defRPr sz="1400"/>
            </a:lvl2pPr>
            <a:lvl3pPr>
              <a:defRPr sz="12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90257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6476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7227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931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20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2775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2659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1651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8245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20178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00754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03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265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5556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7840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5265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dark gray">
    <p:bg>
      <p:bgRef idx="1001">
        <a:schemeClr val="bg2"/>
      </p:bgRef>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62505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129002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04404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CDD3-2A39-2C45-9512-5E4E27A78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DE2E1-F452-CB44-B66A-218745A90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A7C16-9E4C-C947-9885-1609EC1EB9BB}"/>
              </a:ext>
            </a:extLst>
          </p:cNvPr>
          <p:cNvSpPr>
            <a:spLocks noGrp="1"/>
          </p:cNvSpPr>
          <p:nvPr>
            <p:ph type="dt" sz="half" idx="10"/>
          </p:nvPr>
        </p:nvSpPr>
        <p:spPr/>
        <p:txBody>
          <a:bodyPr/>
          <a:lstStyle/>
          <a:p>
            <a:fld id="{8074A84D-11D6-7C4F-93AC-83854BE67C8E}" type="datetimeFigureOut">
              <a:rPr lang="en-US" smtClean="0"/>
              <a:t>11/3/2019</a:t>
            </a:fld>
            <a:endParaRPr lang="en-US"/>
          </a:p>
        </p:txBody>
      </p:sp>
      <p:sp>
        <p:nvSpPr>
          <p:cNvPr id="5" name="Footer Placeholder 4">
            <a:extLst>
              <a:ext uri="{FF2B5EF4-FFF2-40B4-BE49-F238E27FC236}">
                <a16:creationId xmlns:a16="http://schemas.microsoft.com/office/drawing/2014/main" id="{710E7461-9101-BF40-8F20-496CDA80C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1A102-1509-554F-8B05-9E16FF9C1207}"/>
              </a:ext>
            </a:extLst>
          </p:cNvPr>
          <p:cNvSpPr>
            <a:spLocks noGrp="1"/>
          </p:cNvSpPr>
          <p:nvPr>
            <p:ph type="sldNum" sz="quarter" idx="12"/>
          </p:nvPr>
        </p:nvSpPr>
        <p:spPr/>
        <p:txBody>
          <a:bodyPr/>
          <a:lstStyle/>
          <a:p>
            <a:fld id="{21CCA0C8-C44D-E940-B317-82A2E2779019}" type="slidenum">
              <a:rPr lang="en-US" smtClean="0"/>
              <a:t>‹#›</a:t>
            </a:fld>
            <a:endParaRPr lang="en-US"/>
          </a:p>
        </p:txBody>
      </p:sp>
    </p:spTree>
    <p:extLst>
      <p:ext uri="{BB962C8B-B14F-4D97-AF65-F5344CB8AC3E}">
        <p14:creationId xmlns:p14="http://schemas.microsoft.com/office/powerpoint/2010/main" val="23224906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49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091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1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965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2035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3549379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3603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47993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765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945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266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534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139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664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770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901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1177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00478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03910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649872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0955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24845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90594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6229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13449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073056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245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48462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88327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689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3210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492903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267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703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605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3575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8278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image" Target="../media/image4.png"/><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4.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3.xml"/><Relationship Id="rId7" Type="http://schemas.openxmlformats.org/officeDocument/2006/relationships/theme" Target="../theme/theme6.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theme" Target="../theme/theme7.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5" r:id="rId7"/>
    <p:sldLayoutId id="2147484690" r:id="rId8"/>
    <p:sldLayoutId id="2147484694" r:id="rId9"/>
    <p:sldLayoutId id="2147484695" r:id="rId10"/>
    <p:sldLayoutId id="2147484698" r:id="rId11"/>
    <p:sldLayoutId id="2147484730" r:id="rId12"/>
    <p:sldLayoutId id="2147484732" r:id="rId13"/>
    <p:sldLayoutId id="2147484794" r:id="rId1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208750" y="2991034"/>
            <a:ext cx="6858623" cy="876557"/>
          </a:xfrm>
          <a:prstGeom prst="rect">
            <a:avLst/>
          </a:prstGeom>
        </p:spPr>
      </p:pic>
      <p:pic>
        <p:nvPicPr>
          <p:cNvPr id="5" name="Picture 4"/>
          <p:cNvPicPr>
            <a:picLocks noChangeAspect="1"/>
          </p:cNvPicPr>
          <p:nvPr userDrawn="1"/>
        </p:nvPicPr>
        <p:blipFill>
          <a:blip r:embed="rId26"/>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2879903583"/>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 id="2147484765" r:id="rId20"/>
    <p:sldLayoutId id="2147484766" r:id="rId21"/>
    <p:sldLayoutId id="2147484767" r:id="rId22"/>
    <p:sldLayoutId id="2147484768" r:id="rId23"/>
    <p:sldLayoutId id="2147484769" r:id="rId24"/>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192451"/>
      </p:ext>
    </p:extLst>
  </p:cSld>
  <p:clrMap bg1="lt1" tx1="dk1" bg2="lt2" tx2="dk2" accent1="accent1" accent2="accent2" accent3="accent3" accent4="accent4" accent5="accent5" accent6="accent6" hlink="hlink" folHlink="folHlink"/>
  <p:sldLayoutIdLst>
    <p:sldLayoutId id="2147484771" r:id="rId1"/>
    <p:sldLayoutId id="2147484772" r:id="rId2"/>
    <p:sldLayoutId id="2147484773" r:id="rId3"/>
    <p:sldLayoutId id="2147484774" r:id="rId4"/>
    <p:sldLayoutId id="2147484775" r:id="rId5"/>
    <p:sldLayoutId id="2147484776" r:id="rId6"/>
    <p:sldLayoutId id="2147484777" r:id="rId7"/>
    <p:sldLayoutId id="2147484778" r:id="rId8"/>
    <p:sldLayoutId id="2147484779" r:id="rId9"/>
    <p:sldLayoutId id="2147484780" r:id="rId10"/>
    <p:sldLayoutId id="2147484781" r:id="rId11"/>
    <p:sldLayoutId id="2147484782" r:id="rId12"/>
    <p:sldLayoutId id="2147484783" r:id="rId13"/>
    <p:sldLayoutId id="2147484784" r:id="rId14"/>
    <p:sldLayoutId id="2147484785" r:id="rId15"/>
    <p:sldLayoutId id="2147484786" r:id="rId16"/>
    <p:sldLayoutId id="2147484787" r:id="rId17"/>
    <p:sldLayoutId id="2147484788" r:id="rId18"/>
    <p:sldLayoutId id="2147484789" r:id="rId19"/>
    <p:sldLayoutId id="2147484790" r:id="rId20"/>
    <p:sldLayoutId id="2147484791" r:id="rId21"/>
    <p:sldLayoutId id="2147484792" r:id="rId22"/>
    <p:sldLayoutId id="214748479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B45BD4-9ACF-1C48-A399-63DAD2D56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16CF04-FF6F-A347-BE7F-8605F800FB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5E3C4-1439-0248-8FC0-D68370AF4D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4A84D-11D6-7C4F-93AC-83854BE67C8E}" type="datetimeFigureOut">
              <a:rPr lang="en-US" smtClean="0"/>
              <a:t>11/3/2019</a:t>
            </a:fld>
            <a:endParaRPr lang="en-US"/>
          </a:p>
        </p:txBody>
      </p:sp>
      <p:sp>
        <p:nvSpPr>
          <p:cNvPr id="5" name="Footer Placeholder 4">
            <a:extLst>
              <a:ext uri="{FF2B5EF4-FFF2-40B4-BE49-F238E27FC236}">
                <a16:creationId xmlns:a16="http://schemas.microsoft.com/office/drawing/2014/main" id="{3BF0D9CF-F2C0-7946-9D5D-F931143E8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F35212-437D-A249-AF24-50731536D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CA0C8-C44D-E940-B317-82A2E2779019}" type="slidenum">
              <a:rPr lang="en-US" smtClean="0"/>
              <a:t>‹#›</a:t>
            </a:fld>
            <a:endParaRPr lang="en-US"/>
          </a:p>
        </p:txBody>
      </p:sp>
    </p:spTree>
    <p:extLst>
      <p:ext uri="{BB962C8B-B14F-4D97-AF65-F5344CB8AC3E}">
        <p14:creationId xmlns:p14="http://schemas.microsoft.com/office/powerpoint/2010/main" val="250746373"/>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8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56256248"/>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 id="2147484837" r:id="rId20"/>
    <p:sldLayoutId id="2147484838" r:id="rId21"/>
    <p:sldLayoutId id="2147484839" r:id="rId22"/>
    <p:sldLayoutId id="2147484840" r:id="rId23"/>
    <p:sldLayoutId id="2147484841" r:id="rId24"/>
    <p:sldLayoutId id="2147484842" r:id="rId25"/>
    <p:sldLayoutId id="2147484843" r:id="rId26"/>
    <p:sldLayoutId id="2147484844" r:id="rId27"/>
    <p:sldLayoutId id="2147484845" r:id="rId28"/>
    <p:sldLayoutId id="2147484846" r:id="rId29"/>
    <p:sldLayoutId id="2147484847" r:id="rId30"/>
    <p:sldLayoutId id="2147484848" r:id="rId31"/>
    <p:sldLayoutId id="214748484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B45BD4-9ACF-1C48-A399-63DAD2D56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16CF04-FF6F-A347-BE7F-8605F800FB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5E3C4-1439-0248-8FC0-D68370AF4D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4A84D-11D6-7C4F-93AC-83854BE67C8E}" type="datetimeFigureOut">
              <a:rPr lang="en-US" smtClean="0"/>
              <a:t>11/3/2019</a:t>
            </a:fld>
            <a:endParaRPr lang="en-US"/>
          </a:p>
        </p:txBody>
      </p:sp>
      <p:sp>
        <p:nvSpPr>
          <p:cNvPr id="5" name="Footer Placeholder 4">
            <a:extLst>
              <a:ext uri="{FF2B5EF4-FFF2-40B4-BE49-F238E27FC236}">
                <a16:creationId xmlns:a16="http://schemas.microsoft.com/office/drawing/2014/main" id="{3BF0D9CF-F2C0-7946-9D5D-F931143E8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F35212-437D-A249-AF24-50731536D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CA0C8-C44D-E940-B317-82A2E2779019}" type="slidenum">
              <a:rPr lang="en-US" smtClean="0"/>
              <a:t>‹#›</a:t>
            </a:fld>
            <a:endParaRPr lang="en-US"/>
          </a:p>
        </p:txBody>
      </p:sp>
    </p:spTree>
    <p:extLst>
      <p:ext uri="{BB962C8B-B14F-4D97-AF65-F5344CB8AC3E}">
        <p14:creationId xmlns:p14="http://schemas.microsoft.com/office/powerpoint/2010/main" val="4230474898"/>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B45BD4-9ACF-1C48-A399-63DAD2D56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16CF04-FF6F-A347-BE7F-8605F800FB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5E3C4-1439-0248-8FC0-D68370AF4D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4A84D-11D6-7C4F-93AC-83854BE67C8E}" type="datetimeFigureOut">
              <a:rPr lang="en-US" smtClean="0"/>
              <a:t>11/3/2019</a:t>
            </a:fld>
            <a:endParaRPr lang="en-US"/>
          </a:p>
        </p:txBody>
      </p:sp>
      <p:sp>
        <p:nvSpPr>
          <p:cNvPr id="5" name="Footer Placeholder 4">
            <a:extLst>
              <a:ext uri="{FF2B5EF4-FFF2-40B4-BE49-F238E27FC236}">
                <a16:creationId xmlns:a16="http://schemas.microsoft.com/office/drawing/2014/main" id="{3BF0D9CF-F2C0-7946-9D5D-F931143E8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F35212-437D-A249-AF24-50731536D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CA0C8-C44D-E940-B317-82A2E2779019}" type="slidenum">
              <a:rPr lang="en-US" smtClean="0"/>
              <a:t>‹#›</a:t>
            </a:fld>
            <a:endParaRPr lang="en-US"/>
          </a:p>
        </p:txBody>
      </p:sp>
    </p:spTree>
    <p:extLst>
      <p:ext uri="{BB962C8B-B14F-4D97-AF65-F5344CB8AC3E}">
        <p14:creationId xmlns:p14="http://schemas.microsoft.com/office/powerpoint/2010/main" val="430911649"/>
      </p:ext>
    </p:extLst>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xml"/><Relationship Id="rId1" Type="http://schemas.openxmlformats.org/officeDocument/2006/relationships/slideLayout" Target="../slideLayouts/slideLayout65.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5.xml"/><Relationship Id="rId5" Type="http://schemas.microsoft.com/office/2007/relationships/hdphoto" Target="../media/hdphoto2.wdp"/><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2.xml"/><Relationship Id="rId5" Type="http://schemas.microsoft.com/office/2007/relationships/hdphoto" Target="../media/hdphoto2.wdp"/><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49.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44.png"/><Relationship Id="rId4" Type="http://schemas.openxmlformats.org/officeDocument/2006/relationships/image" Target="../media/image58.png"/><Relationship Id="rId9" Type="http://schemas.openxmlformats.org/officeDocument/2006/relationships/image" Target="../media/image63.tiff"/></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2.xml"/><Relationship Id="rId6" Type="http://schemas.openxmlformats.org/officeDocument/2006/relationships/image" Target="../media/image63.tiff"/><Relationship Id="rId5" Type="http://schemas.openxmlformats.org/officeDocument/2006/relationships/image" Target="../media/image62.sv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svg"/><Relationship Id="rId5" Type="http://schemas.microsoft.com/office/2007/relationships/hdphoto" Target="../media/hdphoto1.wdp"/><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emf"/></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0.png"/><Relationship Id="rId3" Type="http://schemas.openxmlformats.org/officeDocument/2006/relationships/image" Target="../media/image35.png"/><Relationship Id="rId7" Type="http://schemas.microsoft.com/office/2007/relationships/hdphoto" Target="../media/hdphoto3.wdp"/><Relationship Id="rId12"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7.png"/><Relationship Id="rId11" Type="http://schemas.microsoft.com/office/2007/relationships/hdphoto" Target="../media/hdphoto5.wdp"/><Relationship Id="rId5" Type="http://schemas.microsoft.com/office/2007/relationships/hdphoto" Target="../media/hdphoto1.wdp"/><Relationship Id="rId10" Type="http://schemas.openxmlformats.org/officeDocument/2006/relationships/image" Target="../media/image69.png"/><Relationship Id="rId4" Type="http://schemas.openxmlformats.org/officeDocument/2006/relationships/image" Target="../media/image31.png"/><Relationship Id="rId9" Type="http://schemas.microsoft.com/office/2007/relationships/hdphoto" Target="../media/hdphoto4.wdp"/></Relationships>
</file>

<file path=ppt/slides/_rels/slide31.xml.rels><?xml version="1.0" encoding="UTF-8" standalone="yes"?>
<Relationships xmlns="http://schemas.openxmlformats.org/package/2006/relationships"><Relationship Id="rId8" Type="http://schemas.openxmlformats.org/officeDocument/2006/relationships/image" Target="../media/image74.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71.png"/><Relationship Id="rId7" Type="http://schemas.openxmlformats.org/officeDocument/2006/relationships/image" Target="../media/image32.png"/><Relationship Id="rId12"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hyperlink" Target="http://wi-wiki.de/doku.php?id=bigdata:hadoop" TargetMode="External"/><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62.xml"/><Relationship Id="rId6" Type="http://schemas.openxmlformats.org/officeDocument/2006/relationships/image" Target="../media/image49.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2.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6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44.png"/><Relationship Id="rId7"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06.xml"/><Relationship Id="rId6" Type="http://schemas.openxmlformats.org/officeDocument/2006/relationships/image" Target="../media/image49.png"/><Relationship Id="rId5" Type="http://schemas.openxmlformats.org/officeDocument/2006/relationships/image" Target="../media/image87.svg"/><Relationship Id="rId10" Type="http://schemas.openxmlformats.org/officeDocument/2006/relationships/image" Target="../media/image91.svg"/><Relationship Id="rId4" Type="http://schemas.openxmlformats.org/officeDocument/2006/relationships/image" Target="../media/image86.png"/><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2.png"/><Relationship Id="rId7" Type="http://schemas.openxmlformats.org/officeDocument/2006/relationships/image" Target="../media/image94.svg"/><Relationship Id="rId2" Type="http://schemas.openxmlformats.org/officeDocument/2006/relationships/notesSlide" Target="../notesSlides/notesSlide44.xml"/><Relationship Id="rId1" Type="http://schemas.openxmlformats.org/officeDocument/2006/relationships/slideLayout" Target="../slideLayouts/slideLayout62.xml"/><Relationship Id="rId6" Type="http://schemas.openxmlformats.org/officeDocument/2006/relationships/image" Target="../media/image93.png"/><Relationship Id="rId5" Type="http://schemas.openxmlformats.org/officeDocument/2006/relationships/image" Target="../media/image49.png"/><Relationship Id="rId10" Type="http://schemas.openxmlformats.org/officeDocument/2006/relationships/image" Target="../media/image96.svg"/><Relationship Id="rId4" Type="http://schemas.microsoft.com/office/2007/relationships/hdphoto" Target="../media/hdphoto6.wdp"/><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5.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6F34-364D-46C4-BE1B-5C424284FB66}"/>
              </a:ext>
            </a:extLst>
          </p:cNvPr>
          <p:cNvSpPr>
            <a:spLocks noGrp="1"/>
          </p:cNvSpPr>
          <p:nvPr>
            <p:ph type="title"/>
          </p:nvPr>
        </p:nvSpPr>
        <p:spPr>
          <a:xfrm>
            <a:off x="564815" y="1138994"/>
            <a:ext cx="7298439" cy="1107996"/>
          </a:xfrm>
        </p:spPr>
        <p:txBody>
          <a:bodyPr/>
          <a:lstStyle/>
          <a:p>
            <a:r>
              <a:rPr lang="en-US" dirty="0"/>
              <a:t>SQL Server 2019 Big Data Clusters</a:t>
            </a:r>
            <a:br>
              <a:rPr lang="en-US" dirty="0"/>
            </a:br>
            <a:r>
              <a:rPr lang="en-US" dirty="0"/>
              <a:t>Architecture Workshop</a:t>
            </a:r>
          </a:p>
        </p:txBody>
      </p:sp>
      <p:sp>
        <p:nvSpPr>
          <p:cNvPr id="4" name="Rectangle 3">
            <a:extLst>
              <a:ext uri="{FF2B5EF4-FFF2-40B4-BE49-F238E27FC236}">
                <a16:creationId xmlns:a16="http://schemas.microsoft.com/office/drawing/2014/main" id="{CC8CC5F0-A98D-4CB7-8548-06C06E70D1A5}"/>
              </a:ext>
            </a:extLst>
          </p:cNvPr>
          <p:cNvSpPr/>
          <p:nvPr/>
        </p:nvSpPr>
        <p:spPr>
          <a:xfrm>
            <a:off x="417179" y="3592815"/>
            <a:ext cx="5453482" cy="1754326"/>
          </a:xfrm>
          <a:prstGeom prst="rect">
            <a:avLst/>
          </a:prstGeom>
        </p:spPr>
        <p:txBody>
          <a:bodyPr wrap="square">
            <a:spAutoFit/>
          </a:bodyPr>
          <a:lstStyle/>
          <a:p>
            <a:pPr algn="ctr"/>
            <a:r>
              <a:rPr lang="en-US" sz="3600" b="1" i="1" spc="-50" dirty="0">
                <a:ln w="3175">
                  <a:noFill/>
                </a:ln>
                <a:solidFill>
                  <a:schemeClr val="accent1">
                    <a:lumMod val="75000"/>
                  </a:schemeClr>
                </a:solidFill>
                <a:latin typeface="Segoe UI Semibold"/>
                <a:cs typeface="Segoe UI" pitchFamily="34" charset="0"/>
              </a:rPr>
              <a:t>Wi-Fi Event Code:</a:t>
            </a:r>
          </a:p>
          <a:p>
            <a:pPr algn="ctr"/>
            <a:r>
              <a:rPr lang="en-US" sz="3600" b="1" spc="-50" dirty="0">
                <a:ln w="3175">
                  <a:noFill/>
                </a:ln>
                <a:solidFill>
                  <a:schemeClr val="accent1">
                    <a:lumMod val="75000"/>
                  </a:schemeClr>
                </a:solidFill>
                <a:latin typeface="Segoe UI Semibold"/>
                <a:cs typeface="Segoe UI" pitchFamily="34" charset="0"/>
              </a:rPr>
              <a:t>      On the back-bottom of your badge</a:t>
            </a:r>
            <a:endParaRPr lang="en-US" dirty="0">
              <a:solidFill>
                <a:schemeClr val="accent1">
                  <a:lumMod val="75000"/>
                </a:schemeClr>
              </a:solidFill>
            </a:endParaRPr>
          </a:p>
        </p:txBody>
      </p:sp>
      <p:pic>
        <p:nvPicPr>
          <p:cNvPr id="7" name="Picture 6">
            <a:extLst>
              <a:ext uri="{FF2B5EF4-FFF2-40B4-BE49-F238E27FC236}">
                <a16:creationId xmlns:a16="http://schemas.microsoft.com/office/drawing/2014/main" id="{FFFFC62C-B51F-40B4-8F5B-0FA5DF74F0F7}"/>
              </a:ext>
            </a:extLst>
          </p:cNvPr>
          <p:cNvPicPr>
            <a:picLocks noChangeAspect="1"/>
          </p:cNvPicPr>
          <p:nvPr/>
        </p:nvPicPr>
        <p:blipFill>
          <a:blip r:embed="rId3"/>
          <a:stretch>
            <a:fillRect/>
          </a:stretch>
        </p:blipFill>
        <p:spPr>
          <a:xfrm>
            <a:off x="6958694" y="3203194"/>
            <a:ext cx="5453482" cy="3351618"/>
          </a:xfrm>
          <a:prstGeom prst="rect">
            <a:avLst/>
          </a:prstGeom>
        </p:spPr>
      </p:pic>
      <p:pic>
        <p:nvPicPr>
          <p:cNvPr id="1028" name="Picture 4" descr="See the source image">
            <a:extLst>
              <a:ext uri="{FF2B5EF4-FFF2-40B4-BE49-F238E27FC236}">
                <a16:creationId xmlns:a16="http://schemas.microsoft.com/office/drawing/2014/main" id="{31704122-3EA8-47C6-8838-4FFA2DA5B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92648">
            <a:off x="7436988" y="3349910"/>
            <a:ext cx="2373571" cy="177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92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668" y="581038"/>
            <a:ext cx="9268479" cy="769576"/>
          </a:xfrm>
        </p:spPr>
        <p:txBody>
          <a:bodyPr>
            <a:normAutofit fontScale="90000"/>
          </a:bodyPr>
          <a:lstStyle/>
          <a:p>
            <a:r>
              <a:rPr lang="en-US"/>
              <a:t>Scaled Processing and Scaled Storage</a:t>
            </a:r>
            <a:br>
              <a:rPr lang="en-US"/>
            </a:br>
            <a:r>
              <a:rPr lang="en-US" sz="2000" spc="0"/>
              <a:t>The foundations of scale</a:t>
            </a:r>
            <a:endParaRPr lang="en-US" sz="2000"/>
          </a:p>
        </p:txBody>
      </p:sp>
      <p:pic>
        <p:nvPicPr>
          <p:cNvPr id="7" name="Picture 6">
            <a:extLst>
              <a:ext uri="{FF2B5EF4-FFF2-40B4-BE49-F238E27FC236}">
                <a16:creationId xmlns:a16="http://schemas.microsoft.com/office/drawing/2014/main" id="{7CC32B0E-7EE8-4816-AEFC-EF56B685720F}"/>
              </a:ext>
            </a:extLst>
          </p:cNvPr>
          <p:cNvPicPr>
            <a:picLocks noChangeAspect="1"/>
          </p:cNvPicPr>
          <p:nvPr/>
        </p:nvPicPr>
        <p:blipFill>
          <a:blip r:embed="rId3"/>
          <a:stretch>
            <a:fillRect/>
          </a:stretch>
        </p:blipFill>
        <p:spPr>
          <a:xfrm>
            <a:off x="393411" y="2917883"/>
            <a:ext cx="5258582" cy="3020223"/>
          </a:xfrm>
          <a:prstGeom prst="rect">
            <a:avLst/>
          </a:prstGeom>
        </p:spPr>
      </p:pic>
      <p:sp>
        <p:nvSpPr>
          <p:cNvPr id="5" name="Freeform 130">
            <a:extLst>
              <a:ext uri="{FF2B5EF4-FFF2-40B4-BE49-F238E27FC236}">
                <a16:creationId xmlns:a16="http://schemas.microsoft.com/office/drawing/2014/main" id="{B8DF79A3-59CD-4745-96A3-C6A8D4345094}"/>
              </a:ext>
            </a:extLst>
          </p:cNvPr>
          <p:cNvSpPr>
            <a:spLocks noChangeAspect="1" noEditPoints="1"/>
          </p:cNvSpPr>
          <p:nvPr/>
        </p:nvSpPr>
        <p:spPr bwMode="black">
          <a:xfrm>
            <a:off x="10463964" y="816374"/>
            <a:ext cx="466003" cy="464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ln/>
        </p:spPr>
        <p:style>
          <a:lnRef idx="1">
            <a:schemeClr val="accent1"/>
          </a:lnRef>
          <a:fillRef idx="2">
            <a:schemeClr val="accent1"/>
          </a:fillRef>
          <a:effectRef idx="1">
            <a:schemeClr val="accent1"/>
          </a:effectRef>
          <a:fontRef idx="minor">
            <a:schemeClr val="dk1"/>
          </a:fontRef>
        </p:style>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9" name="Group 4">
            <a:extLst>
              <a:ext uri="{FF2B5EF4-FFF2-40B4-BE49-F238E27FC236}">
                <a16:creationId xmlns:a16="http://schemas.microsoft.com/office/drawing/2014/main" id="{25038D15-DD76-7F4A-977E-520934860C48}"/>
              </a:ext>
            </a:extLst>
          </p:cNvPr>
          <p:cNvGrpSpPr>
            <a:grpSpLocks noChangeAspect="1"/>
          </p:cNvGrpSpPr>
          <p:nvPr/>
        </p:nvGrpSpPr>
        <p:grpSpPr bwMode="auto">
          <a:xfrm>
            <a:off x="10870007" y="1069299"/>
            <a:ext cx="466003" cy="544855"/>
            <a:chOff x="6796" y="954"/>
            <a:chExt cx="721" cy="843"/>
          </a:xfrm>
          <a:solidFill>
            <a:srgbClr val="0078D7"/>
          </a:solidFill>
        </p:grpSpPr>
        <p:sp>
          <p:nvSpPr>
            <p:cNvPr id="20" name="Freeform 5">
              <a:extLst>
                <a:ext uri="{FF2B5EF4-FFF2-40B4-BE49-F238E27FC236}">
                  <a16:creationId xmlns:a16="http://schemas.microsoft.com/office/drawing/2014/main" id="{54CC3D5E-A727-244B-AD2F-7374B6440CF1}"/>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ln>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 name="Freeform 6">
              <a:extLst>
                <a:ext uri="{FF2B5EF4-FFF2-40B4-BE49-F238E27FC236}">
                  <a16:creationId xmlns:a16="http://schemas.microsoft.com/office/drawing/2014/main" id="{5E18C093-2E3C-1442-B3CF-41AFEFC7B417}"/>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ln>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2" name="Freeform 7">
              <a:extLst>
                <a:ext uri="{FF2B5EF4-FFF2-40B4-BE49-F238E27FC236}">
                  <a16:creationId xmlns:a16="http://schemas.microsoft.com/office/drawing/2014/main" id="{C890FBA1-C5C2-0C40-9FFC-F2FBB1C9EFEC}"/>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ln>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4" name="Picture 3" descr="A screenshot of a cell phone&#10;&#10;Description automatically generated">
            <a:extLst>
              <a:ext uri="{FF2B5EF4-FFF2-40B4-BE49-F238E27FC236}">
                <a16:creationId xmlns:a16="http://schemas.microsoft.com/office/drawing/2014/main" id="{C53E467C-D34A-2F49-A200-549B896051A6}"/>
              </a:ext>
            </a:extLst>
          </p:cNvPr>
          <p:cNvPicPr>
            <a:picLocks noChangeAspect="1"/>
          </p:cNvPicPr>
          <p:nvPr/>
        </p:nvPicPr>
        <p:blipFill>
          <a:blip r:embed="rId4"/>
          <a:stretch>
            <a:fillRect/>
          </a:stretch>
        </p:blipFill>
        <p:spPr>
          <a:xfrm>
            <a:off x="5975764" y="2776244"/>
            <a:ext cx="5754880" cy="2630609"/>
          </a:xfrm>
          <a:prstGeom prst="rect">
            <a:avLst/>
          </a:prstGeom>
        </p:spPr>
      </p:pic>
      <p:sp>
        <p:nvSpPr>
          <p:cNvPr id="6" name="Rectangle 5">
            <a:extLst>
              <a:ext uri="{FF2B5EF4-FFF2-40B4-BE49-F238E27FC236}">
                <a16:creationId xmlns:a16="http://schemas.microsoft.com/office/drawing/2014/main" id="{C5233065-9221-724E-ABB5-933103BB69DB}"/>
              </a:ext>
            </a:extLst>
          </p:cNvPr>
          <p:cNvSpPr/>
          <p:nvPr/>
        </p:nvSpPr>
        <p:spPr>
          <a:xfrm>
            <a:off x="393411" y="2548551"/>
            <a:ext cx="92685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Hadoop</a:t>
            </a: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B7DCC3-67F0-D242-BE57-306991FBEADB}"/>
              </a:ext>
            </a:extLst>
          </p:cNvPr>
          <p:cNvSpPr/>
          <p:nvPr/>
        </p:nvSpPr>
        <p:spPr>
          <a:xfrm>
            <a:off x="5907867" y="2415413"/>
            <a:ext cx="707245"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Spark</a:t>
            </a: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B2BD3B1-2260-418B-808F-F5399BC1BB2D}"/>
              </a:ext>
            </a:extLst>
          </p:cNvPr>
          <p:cNvSpPr/>
          <p:nvPr/>
        </p:nvSpPr>
        <p:spPr>
          <a:xfrm>
            <a:off x="52513" y="55985"/>
            <a:ext cx="6546408" cy="307777"/>
          </a:xfrm>
          <a:prstGeom prst="rect">
            <a:avLst/>
          </a:prstGeom>
        </p:spPr>
        <p:txBody>
          <a:bodyPr wrap="square">
            <a:spAutoFit/>
          </a:bodyPr>
          <a:lstStyle/>
          <a:p>
            <a:r>
              <a:rPr lang="en-US" sz="1400" dirty="0" err="1">
                <a:solidFill>
                  <a:schemeClr val="accent4">
                    <a:lumMod val="50000"/>
                  </a:schemeClr>
                </a:solidFill>
              </a:rPr>
              <a:t>sqlworkshops</a:t>
            </a:r>
            <a:r>
              <a:rPr lang="en-US" sz="14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426475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6" name="Text Placeholder 5">
            <a:extLst>
              <a:ext uri="{FF2B5EF4-FFF2-40B4-BE49-F238E27FC236}">
                <a16:creationId xmlns:a16="http://schemas.microsoft.com/office/drawing/2014/main" id="{42C8F53F-6D14-44E8-8C94-B4C50B387D19}"/>
              </a:ext>
            </a:extLst>
          </p:cNvPr>
          <p:cNvSpPr>
            <a:spLocks noGrp="1"/>
          </p:cNvSpPr>
          <p:nvPr>
            <p:ph type="body" sz="quarter" idx="14"/>
          </p:nvPr>
        </p:nvSpPr>
        <p:spPr>
          <a:xfrm>
            <a:off x="455995" y="3182778"/>
            <a:ext cx="5376187" cy="492443"/>
          </a:xfrm>
        </p:spPr>
        <p:txBody>
          <a:bodyPr/>
          <a:lstStyle/>
          <a:p>
            <a:pPr>
              <a:lnSpc>
                <a:spcPct val="100000"/>
              </a:lnSpc>
            </a:pPr>
            <a:r>
              <a:rPr lang="en-US" sz="3200" dirty="0">
                <a:solidFill>
                  <a:schemeClr val="accent3"/>
                </a:solidFill>
              </a:rPr>
              <a:t>Review HDFS Tutorial</a:t>
            </a:r>
            <a:endParaRPr lang="en-US" sz="3200" i="1" dirty="0">
              <a:solidFill>
                <a:schemeClr val="accent3"/>
              </a:solidFill>
            </a:endParaRPr>
          </a:p>
        </p:txBody>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lstStyle/>
          <a:p>
            <a:r>
              <a:rPr lang="en-US" dirty="0"/>
              <a:t>Activity </a:t>
            </a:r>
          </a:p>
        </p:txBody>
      </p:sp>
      <p:sp>
        <p:nvSpPr>
          <p:cNvPr id="5" name="Rectangle 4">
            <a:extLst>
              <a:ext uri="{FF2B5EF4-FFF2-40B4-BE49-F238E27FC236}">
                <a16:creationId xmlns:a16="http://schemas.microsoft.com/office/drawing/2014/main" id="{B52CB3ED-AB8B-4D4B-B047-A061A23E7A8C}"/>
              </a:ext>
            </a:extLst>
          </p:cNvPr>
          <p:cNvSpPr/>
          <p:nvPr/>
        </p:nvSpPr>
        <p:spPr>
          <a:xfrm>
            <a:off x="0" y="6418459"/>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1867274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D0530C9-A28D-42C3-A6A1-49433E5380F7}"/>
              </a:ext>
            </a:extLst>
          </p:cNvPr>
          <p:cNvGrpSpPr/>
          <p:nvPr/>
        </p:nvGrpSpPr>
        <p:grpSpPr>
          <a:xfrm>
            <a:off x="5839841" y="1062295"/>
            <a:ext cx="6188675" cy="5583737"/>
            <a:chOff x="5839841" y="1062295"/>
            <a:chExt cx="6188675" cy="5583737"/>
          </a:xfrm>
        </p:grpSpPr>
        <p:sp>
          <p:nvSpPr>
            <p:cNvPr id="4" name="Rectangle 3">
              <a:extLst>
                <a:ext uri="{FF2B5EF4-FFF2-40B4-BE49-F238E27FC236}">
                  <a16:creationId xmlns:a16="http://schemas.microsoft.com/office/drawing/2014/main" id="{CD3D4A3C-460C-439E-B2C4-E91B7C46C033}"/>
                </a:ext>
              </a:extLst>
            </p:cNvPr>
            <p:cNvSpPr/>
            <p:nvPr/>
          </p:nvSpPr>
          <p:spPr>
            <a:xfrm>
              <a:off x="5839841" y="1070679"/>
              <a:ext cx="6188675" cy="55753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5A496A-F784-46AC-9D1F-80BA7FC81E57}"/>
                </a:ext>
              </a:extLst>
            </p:cNvPr>
            <p:cNvSpPr/>
            <p:nvPr/>
          </p:nvSpPr>
          <p:spPr>
            <a:xfrm>
              <a:off x="7915976" y="1062295"/>
              <a:ext cx="1921103"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Physical Computer</a:t>
              </a: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3DBFDC6E-A151-4276-B4F5-FDF1F86AB486}"/>
                </a:ext>
              </a:extLst>
            </p:cNvPr>
            <p:cNvPicPr>
              <a:picLocks noChangeAspect="1"/>
            </p:cNvPicPr>
            <p:nvPr/>
          </p:nvPicPr>
          <p:blipFill>
            <a:blip r:embed="rId3"/>
            <a:stretch>
              <a:fillRect/>
            </a:stretch>
          </p:blipFill>
          <p:spPr>
            <a:xfrm>
              <a:off x="8060394" y="6076459"/>
              <a:ext cx="1810969" cy="461284"/>
            </a:xfrm>
            <a:prstGeom prst="rect">
              <a:avLst/>
            </a:prstGeom>
          </p:spPr>
        </p:pic>
      </p:grpSp>
      <p:sp>
        <p:nvSpPr>
          <p:cNvPr id="2" name="Title 1"/>
          <p:cNvSpPr>
            <a:spLocks noGrp="1"/>
          </p:cNvSpPr>
          <p:nvPr>
            <p:ph type="title"/>
          </p:nvPr>
        </p:nvSpPr>
        <p:spPr>
          <a:xfrm>
            <a:off x="588263" y="457200"/>
            <a:ext cx="11018520" cy="861774"/>
          </a:xfrm>
        </p:spPr>
        <p:txBody>
          <a:bodyPr>
            <a:normAutofit fontScale="90000"/>
          </a:bodyPr>
          <a:lstStyle/>
          <a:p>
            <a:r>
              <a:rPr lang="en-US"/>
              <a:t>Virtualization</a:t>
            </a:r>
            <a:br>
              <a:rPr lang="en-US"/>
            </a:br>
            <a:r>
              <a:rPr lang="en-US" sz="2000" spc="0"/>
              <a:t>Hardware Abstraction</a:t>
            </a:r>
            <a:endParaRPr lang="en-US" sz="2000"/>
          </a:p>
        </p:txBody>
      </p:sp>
      <p:sp>
        <p:nvSpPr>
          <p:cNvPr id="3" name="Text Placeholder 2"/>
          <p:cNvSpPr>
            <a:spLocks noGrp="1"/>
          </p:cNvSpPr>
          <p:nvPr>
            <p:ph type="body" sz="quarter" idx="10"/>
          </p:nvPr>
        </p:nvSpPr>
        <p:spPr>
          <a:xfrm>
            <a:off x="588263" y="1913612"/>
            <a:ext cx="4969673" cy="4050340"/>
          </a:xfrm>
        </p:spPr>
        <p:txBody>
          <a:bodyPr/>
          <a:lstStyle/>
          <a:p>
            <a:r>
              <a:rPr lang="en-US"/>
              <a:t>Building on hardware, you can create a complete “PC” on top of a Hypervisor layer, which abstracts out the hardware. You still own the Operating System and up</a:t>
            </a:r>
          </a:p>
          <a:p>
            <a:endParaRPr lang="en-US"/>
          </a:p>
          <a:p>
            <a:r>
              <a:rPr lang="en-US"/>
              <a:t>This allows for scale by ring-fencing OS-level dependencies</a:t>
            </a:r>
          </a:p>
        </p:txBody>
      </p:sp>
      <p:pic>
        <p:nvPicPr>
          <p:cNvPr id="32" name="Picture 31">
            <a:extLst>
              <a:ext uri="{FF2B5EF4-FFF2-40B4-BE49-F238E27FC236}">
                <a16:creationId xmlns:a16="http://schemas.microsoft.com/office/drawing/2014/main" id="{E8E16512-FA71-4227-A56E-5AD7C0F832B1}"/>
              </a:ext>
            </a:extLst>
          </p:cNvPr>
          <p:cNvPicPr>
            <a:picLocks noChangeAspect="1"/>
          </p:cNvPicPr>
          <p:nvPr/>
        </p:nvPicPr>
        <p:blipFill>
          <a:blip r:embed="rId4"/>
          <a:stretch>
            <a:fillRect/>
          </a:stretch>
        </p:blipFill>
        <p:spPr>
          <a:xfrm>
            <a:off x="10399182" y="490841"/>
            <a:ext cx="1629334" cy="497228"/>
          </a:xfrm>
          <a:prstGeom prst="rect">
            <a:avLst/>
          </a:prstGeom>
        </p:spPr>
      </p:pic>
      <p:sp>
        <p:nvSpPr>
          <p:cNvPr id="24" name="Rectangle: Rounded Corners 23">
            <a:extLst>
              <a:ext uri="{FF2B5EF4-FFF2-40B4-BE49-F238E27FC236}">
                <a16:creationId xmlns:a16="http://schemas.microsoft.com/office/drawing/2014/main" id="{3EE6FD07-82B0-4277-834A-37E90A4D64E1}"/>
              </a:ext>
            </a:extLst>
          </p:cNvPr>
          <p:cNvSpPr/>
          <p:nvPr/>
        </p:nvSpPr>
        <p:spPr>
          <a:xfrm>
            <a:off x="5874452" y="5334007"/>
            <a:ext cx="6107509" cy="686313"/>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Operating System</a:t>
            </a:r>
          </a:p>
        </p:txBody>
      </p:sp>
      <p:sp>
        <p:nvSpPr>
          <p:cNvPr id="25" name="Rectangle: Rounded Corners 24">
            <a:extLst>
              <a:ext uri="{FF2B5EF4-FFF2-40B4-BE49-F238E27FC236}">
                <a16:creationId xmlns:a16="http://schemas.microsoft.com/office/drawing/2014/main" id="{8766F202-1316-4C66-96C7-0B2FDD5B8516}"/>
              </a:ext>
            </a:extLst>
          </p:cNvPr>
          <p:cNvSpPr/>
          <p:nvPr/>
        </p:nvSpPr>
        <p:spPr>
          <a:xfrm>
            <a:off x="6096000" y="4667756"/>
            <a:ext cx="5666914" cy="63397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Hypervisor</a:t>
            </a:r>
          </a:p>
        </p:txBody>
      </p:sp>
      <p:sp>
        <p:nvSpPr>
          <p:cNvPr id="26" name="Rectangle: Rounded Corners 25">
            <a:extLst>
              <a:ext uri="{FF2B5EF4-FFF2-40B4-BE49-F238E27FC236}">
                <a16:creationId xmlns:a16="http://schemas.microsoft.com/office/drawing/2014/main" id="{FA45EBA8-47C1-4CDF-89C9-79AA640D1E31}"/>
              </a:ext>
            </a:extLst>
          </p:cNvPr>
          <p:cNvSpPr/>
          <p:nvPr/>
        </p:nvSpPr>
        <p:spPr>
          <a:xfrm>
            <a:off x="6116600" y="1556266"/>
            <a:ext cx="1761547" cy="2973901"/>
          </a:xfrm>
          <a:prstGeom prst="roundRect">
            <a:avLst/>
          </a:prstGeom>
        </p:spPr>
        <p:style>
          <a:lnRef idx="2">
            <a:schemeClr val="accent5"/>
          </a:lnRef>
          <a:fillRef idx="1">
            <a:schemeClr val="lt1"/>
          </a:fillRef>
          <a:effectRef idx="0">
            <a:schemeClr val="accent5"/>
          </a:effectRef>
          <a:fontRef idx="minor">
            <a:schemeClr val="dk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B0F0"/>
                </a:solidFill>
                <a:effectLst/>
                <a:uLnTx/>
                <a:uFillTx/>
                <a:latin typeface="Calibri" panose="020F0502020204030204"/>
                <a:ea typeface="+mn-ea"/>
                <a:cs typeface="+mn-cs"/>
              </a:rPr>
              <a:t>Virtual Hard Disk</a:t>
            </a:r>
          </a:p>
        </p:txBody>
      </p:sp>
      <p:grpSp>
        <p:nvGrpSpPr>
          <p:cNvPr id="33" name="Group 32">
            <a:extLst>
              <a:ext uri="{FF2B5EF4-FFF2-40B4-BE49-F238E27FC236}">
                <a16:creationId xmlns:a16="http://schemas.microsoft.com/office/drawing/2014/main" id="{6272760F-F938-41EC-B985-2015F2E17DE0}"/>
              </a:ext>
            </a:extLst>
          </p:cNvPr>
          <p:cNvGrpSpPr/>
          <p:nvPr/>
        </p:nvGrpSpPr>
        <p:grpSpPr>
          <a:xfrm>
            <a:off x="6236065" y="3131426"/>
            <a:ext cx="1522615" cy="1522615"/>
            <a:chOff x="6058591" y="3079864"/>
            <a:chExt cx="1522615" cy="1522615"/>
          </a:xfrm>
        </p:grpSpPr>
        <p:pic>
          <p:nvPicPr>
            <p:cNvPr id="29" name="Graphic 28" descr="Laptop">
              <a:extLst>
                <a:ext uri="{FF2B5EF4-FFF2-40B4-BE49-F238E27FC236}">
                  <a16:creationId xmlns:a16="http://schemas.microsoft.com/office/drawing/2014/main" id="{61B07B15-9A1E-4902-B110-B77DFA6D3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8591" y="3079864"/>
              <a:ext cx="1522615" cy="1522615"/>
            </a:xfrm>
            <a:prstGeom prst="rect">
              <a:avLst/>
            </a:prstGeom>
          </p:spPr>
        </p:pic>
        <p:pic>
          <p:nvPicPr>
            <p:cNvPr id="30" name="Picture 29">
              <a:extLst>
                <a:ext uri="{FF2B5EF4-FFF2-40B4-BE49-F238E27FC236}">
                  <a16:creationId xmlns:a16="http://schemas.microsoft.com/office/drawing/2014/main" id="{99BFBF98-B8F5-40C4-B281-A0D6537B0F44}"/>
                </a:ext>
              </a:extLst>
            </p:cNvPr>
            <p:cNvPicPr>
              <a:picLocks noChangeAspect="1"/>
            </p:cNvPicPr>
            <p:nvPr/>
          </p:nvPicPr>
          <p:blipFill>
            <a:blip r:embed="rId3"/>
            <a:stretch>
              <a:fillRect/>
            </a:stretch>
          </p:blipFill>
          <p:spPr>
            <a:xfrm>
              <a:off x="6422788" y="3795992"/>
              <a:ext cx="713137" cy="181648"/>
            </a:xfrm>
            <a:prstGeom prst="rect">
              <a:avLst/>
            </a:prstGeom>
          </p:spPr>
        </p:pic>
        <p:pic>
          <p:nvPicPr>
            <p:cNvPr id="31" name="Picture 30">
              <a:extLst>
                <a:ext uri="{FF2B5EF4-FFF2-40B4-BE49-F238E27FC236}">
                  <a16:creationId xmlns:a16="http://schemas.microsoft.com/office/drawing/2014/main" id="{49B56D5C-1635-4635-9B3A-69CD084A23A8}"/>
                </a:ext>
              </a:extLst>
            </p:cNvPr>
            <p:cNvPicPr>
              <a:picLocks noChangeAspect="1"/>
            </p:cNvPicPr>
            <p:nvPr/>
          </p:nvPicPr>
          <p:blipFill>
            <a:blip r:embed="rId7"/>
            <a:stretch>
              <a:fillRect/>
            </a:stretch>
          </p:blipFill>
          <p:spPr>
            <a:xfrm>
              <a:off x="6405929" y="3579922"/>
              <a:ext cx="746853" cy="177661"/>
            </a:xfrm>
            <a:prstGeom prst="rect">
              <a:avLst/>
            </a:prstGeom>
          </p:spPr>
        </p:pic>
      </p:grpSp>
      <p:sp>
        <p:nvSpPr>
          <p:cNvPr id="34" name="Rectangle: Rounded Corners 33">
            <a:extLst>
              <a:ext uri="{FF2B5EF4-FFF2-40B4-BE49-F238E27FC236}">
                <a16:creationId xmlns:a16="http://schemas.microsoft.com/office/drawing/2014/main" id="{8C90B142-7F0D-42C8-98F4-BF32C533FF10}"/>
              </a:ext>
            </a:extLst>
          </p:cNvPr>
          <p:cNvSpPr/>
          <p:nvPr/>
        </p:nvSpPr>
        <p:spPr>
          <a:xfrm>
            <a:off x="6236065" y="2225490"/>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Python</a:t>
            </a:r>
          </a:p>
        </p:txBody>
      </p:sp>
      <p:sp>
        <p:nvSpPr>
          <p:cNvPr id="43" name="Rectangle: Rounded Corners 42">
            <a:extLst>
              <a:ext uri="{FF2B5EF4-FFF2-40B4-BE49-F238E27FC236}">
                <a16:creationId xmlns:a16="http://schemas.microsoft.com/office/drawing/2014/main" id="{868F3701-4A18-4781-BBA0-C42935F97DD9}"/>
              </a:ext>
            </a:extLst>
          </p:cNvPr>
          <p:cNvSpPr/>
          <p:nvPr/>
        </p:nvSpPr>
        <p:spPr>
          <a:xfrm>
            <a:off x="6222762" y="2639585"/>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Binaries</a:t>
            </a:r>
          </a:p>
        </p:txBody>
      </p:sp>
      <p:sp>
        <p:nvSpPr>
          <p:cNvPr id="44" name="Rectangle: Rounded Corners 43">
            <a:extLst>
              <a:ext uri="{FF2B5EF4-FFF2-40B4-BE49-F238E27FC236}">
                <a16:creationId xmlns:a16="http://schemas.microsoft.com/office/drawing/2014/main" id="{6B55BA6E-BDED-4E08-859E-98B5C8AAC8D2}"/>
              </a:ext>
            </a:extLst>
          </p:cNvPr>
          <p:cNvSpPr/>
          <p:nvPr/>
        </p:nvSpPr>
        <p:spPr>
          <a:xfrm>
            <a:off x="6222762" y="3044823"/>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Code</a:t>
            </a:r>
          </a:p>
        </p:txBody>
      </p:sp>
      <p:sp>
        <p:nvSpPr>
          <p:cNvPr id="45" name="Rectangle: Rounded Corners 44">
            <a:extLst>
              <a:ext uri="{FF2B5EF4-FFF2-40B4-BE49-F238E27FC236}">
                <a16:creationId xmlns:a16="http://schemas.microsoft.com/office/drawing/2014/main" id="{2FA6DCDE-306F-4314-9CFB-10543725FCD8}"/>
              </a:ext>
            </a:extLst>
          </p:cNvPr>
          <p:cNvSpPr/>
          <p:nvPr/>
        </p:nvSpPr>
        <p:spPr>
          <a:xfrm>
            <a:off x="8046530" y="1572610"/>
            <a:ext cx="1761547" cy="2973901"/>
          </a:xfrm>
          <a:prstGeom prst="roundRect">
            <a:avLst/>
          </a:prstGeom>
        </p:spPr>
        <p:style>
          <a:lnRef idx="2">
            <a:schemeClr val="accent5"/>
          </a:lnRef>
          <a:fillRef idx="1">
            <a:schemeClr val="lt1"/>
          </a:fillRef>
          <a:effectRef idx="0">
            <a:schemeClr val="accent5"/>
          </a:effectRef>
          <a:fontRef idx="minor">
            <a:schemeClr val="dk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B0F0"/>
                </a:solidFill>
                <a:effectLst/>
                <a:uLnTx/>
                <a:uFillTx/>
                <a:latin typeface="Calibri" panose="020F0502020204030204"/>
                <a:ea typeface="+mn-ea"/>
                <a:cs typeface="+mn-cs"/>
              </a:rPr>
              <a:t>Virtual Hard Disk</a:t>
            </a:r>
          </a:p>
        </p:txBody>
      </p:sp>
      <p:grpSp>
        <p:nvGrpSpPr>
          <p:cNvPr id="46" name="Group 45">
            <a:extLst>
              <a:ext uri="{FF2B5EF4-FFF2-40B4-BE49-F238E27FC236}">
                <a16:creationId xmlns:a16="http://schemas.microsoft.com/office/drawing/2014/main" id="{483A1D7B-2794-4D70-80BA-AC5615454F19}"/>
              </a:ext>
            </a:extLst>
          </p:cNvPr>
          <p:cNvGrpSpPr/>
          <p:nvPr/>
        </p:nvGrpSpPr>
        <p:grpSpPr>
          <a:xfrm>
            <a:off x="8165995" y="3147770"/>
            <a:ext cx="1522615" cy="1522615"/>
            <a:chOff x="6058591" y="3079864"/>
            <a:chExt cx="1522615" cy="1522615"/>
          </a:xfrm>
        </p:grpSpPr>
        <p:pic>
          <p:nvPicPr>
            <p:cNvPr id="51" name="Graphic 50" descr="Laptop">
              <a:extLst>
                <a:ext uri="{FF2B5EF4-FFF2-40B4-BE49-F238E27FC236}">
                  <a16:creationId xmlns:a16="http://schemas.microsoft.com/office/drawing/2014/main" id="{C351AF14-701D-4B3E-92CB-D429EC2BAD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8591" y="3079864"/>
              <a:ext cx="1522615" cy="1522615"/>
            </a:xfrm>
            <a:prstGeom prst="rect">
              <a:avLst/>
            </a:prstGeom>
          </p:spPr>
        </p:pic>
        <p:pic>
          <p:nvPicPr>
            <p:cNvPr id="52" name="Picture 51">
              <a:extLst>
                <a:ext uri="{FF2B5EF4-FFF2-40B4-BE49-F238E27FC236}">
                  <a16:creationId xmlns:a16="http://schemas.microsoft.com/office/drawing/2014/main" id="{7B6A8AE0-FE16-46AB-A06A-1F6E167378B4}"/>
                </a:ext>
              </a:extLst>
            </p:cNvPr>
            <p:cNvPicPr>
              <a:picLocks noChangeAspect="1"/>
            </p:cNvPicPr>
            <p:nvPr/>
          </p:nvPicPr>
          <p:blipFill>
            <a:blip r:embed="rId3"/>
            <a:stretch>
              <a:fillRect/>
            </a:stretch>
          </p:blipFill>
          <p:spPr>
            <a:xfrm>
              <a:off x="6422788" y="3795992"/>
              <a:ext cx="713137" cy="181648"/>
            </a:xfrm>
            <a:prstGeom prst="rect">
              <a:avLst/>
            </a:prstGeom>
          </p:spPr>
        </p:pic>
        <p:pic>
          <p:nvPicPr>
            <p:cNvPr id="53" name="Picture 52">
              <a:extLst>
                <a:ext uri="{FF2B5EF4-FFF2-40B4-BE49-F238E27FC236}">
                  <a16:creationId xmlns:a16="http://schemas.microsoft.com/office/drawing/2014/main" id="{A71CCC3E-9D6D-497C-ADBB-E268448B1A90}"/>
                </a:ext>
              </a:extLst>
            </p:cNvPr>
            <p:cNvPicPr>
              <a:picLocks noChangeAspect="1"/>
            </p:cNvPicPr>
            <p:nvPr/>
          </p:nvPicPr>
          <p:blipFill>
            <a:blip r:embed="rId7"/>
            <a:stretch>
              <a:fillRect/>
            </a:stretch>
          </p:blipFill>
          <p:spPr>
            <a:xfrm>
              <a:off x="6405929" y="3579922"/>
              <a:ext cx="746853" cy="177661"/>
            </a:xfrm>
            <a:prstGeom prst="rect">
              <a:avLst/>
            </a:prstGeom>
          </p:spPr>
        </p:pic>
      </p:grpSp>
      <p:sp>
        <p:nvSpPr>
          <p:cNvPr id="54" name="Rectangle: Rounded Corners 53">
            <a:extLst>
              <a:ext uri="{FF2B5EF4-FFF2-40B4-BE49-F238E27FC236}">
                <a16:creationId xmlns:a16="http://schemas.microsoft.com/office/drawing/2014/main" id="{03D53F49-9AC5-4F6F-B1F9-7AF1E14F707D}"/>
              </a:ext>
            </a:extLst>
          </p:cNvPr>
          <p:cNvSpPr/>
          <p:nvPr/>
        </p:nvSpPr>
        <p:spPr>
          <a:xfrm>
            <a:off x="8165995" y="2241834"/>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Python</a:t>
            </a:r>
          </a:p>
        </p:txBody>
      </p:sp>
      <p:sp>
        <p:nvSpPr>
          <p:cNvPr id="55" name="Rectangle: Rounded Corners 54">
            <a:extLst>
              <a:ext uri="{FF2B5EF4-FFF2-40B4-BE49-F238E27FC236}">
                <a16:creationId xmlns:a16="http://schemas.microsoft.com/office/drawing/2014/main" id="{C02A369C-E2A0-4851-8A43-7BBB25E31FB6}"/>
              </a:ext>
            </a:extLst>
          </p:cNvPr>
          <p:cNvSpPr/>
          <p:nvPr/>
        </p:nvSpPr>
        <p:spPr>
          <a:xfrm>
            <a:off x="8152692" y="2655929"/>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Binaries</a:t>
            </a:r>
          </a:p>
        </p:txBody>
      </p:sp>
      <p:sp>
        <p:nvSpPr>
          <p:cNvPr id="56" name="Rectangle: Rounded Corners 55">
            <a:extLst>
              <a:ext uri="{FF2B5EF4-FFF2-40B4-BE49-F238E27FC236}">
                <a16:creationId xmlns:a16="http://schemas.microsoft.com/office/drawing/2014/main" id="{4EDB9779-E225-4681-BAC1-81F409D5F9FB}"/>
              </a:ext>
            </a:extLst>
          </p:cNvPr>
          <p:cNvSpPr/>
          <p:nvPr/>
        </p:nvSpPr>
        <p:spPr>
          <a:xfrm>
            <a:off x="8152692" y="3061167"/>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Code</a:t>
            </a:r>
          </a:p>
        </p:txBody>
      </p:sp>
      <p:sp>
        <p:nvSpPr>
          <p:cNvPr id="57" name="Rectangle: Rounded Corners 56">
            <a:extLst>
              <a:ext uri="{FF2B5EF4-FFF2-40B4-BE49-F238E27FC236}">
                <a16:creationId xmlns:a16="http://schemas.microsoft.com/office/drawing/2014/main" id="{AE4EC11F-775A-4A12-A22F-5F7FFB77911A}"/>
              </a:ext>
            </a:extLst>
          </p:cNvPr>
          <p:cNvSpPr/>
          <p:nvPr/>
        </p:nvSpPr>
        <p:spPr>
          <a:xfrm>
            <a:off x="9944769" y="1571295"/>
            <a:ext cx="1761547" cy="2973901"/>
          </a:xfrm>
          <a:prstGeom prst="roundRect">
            <a:avLst/>
          </a:prstGeom>
        </p:spPr>
        <p:style>
          <a:lnRef idx="2">
            <a:schemeClr val="accent5"/>
          </a:lnRef>
          <a:fillRef idx="1">
            <a:schemeClr val="lt1"/>
          </a:fillRef>
          <a:effectRef idx="0">
            <a:schemeClr val="accent5"/>
          </a:effectRef>
          <a:fontRef idx="minor">
            <a:schemeClr val="dk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B0F0"/>
                </a:solidFill>
                <a:effectLst/>
                <a:uLnTx/>
                <a:uFillTx/>
                <a:latin typeface="Calibri" panose="020F0502020204030204"/>
                <a:ea typeface="+mn-ea"/>
                <a:cs typeface="+mn-cs"/>
              </a:rPr>
              <a:t>Virtual Hard Disk</a:t>
            </a:r>
          </a:p>
        </p:txBody>
      </p:sp>
      <p:grpSp>
        <p:nvGrpSpPr>
          <p:cNvPr id="58" name="Group 57">
            <a:extLst>
              <a:ext uri="{FF2B5EF4-FFF2-40B4-BE49-F238E27FC236}">
                <a16:creationId xmlns:a16="http://schemas.microsoft.com/office/drawing/2014/main" id="{EBB84B08-CCEE-4498-9076-7F38BF2065C1}"/>
              </a:ext>
            </a:extLst>
          </p:cNvPr>
          <p:cNvGrpSpPr/>
          <p:nvPr/>
        </p:nvGrpSpPr>
        <p:grpSpPr>
          <a:xfrm>
            <a:off x="10064234" y="3146455"/>
            <a:ext cx="1522615" cy="1522615"/>
            <a:chOff x="6058591" y="3079864"/>
            <a:chExt cx="1522615" cy="1522615"/>
          </a:xfrm>
        </p:grpSpPr>
        <p:pic>
          <p:nvPicPr>
            <p:cNvPr id="59" name="Graphic 58" descr="Laptop">
              <a:extLst>
                <a:ext uri="{FF2B5EF4-FFF2-40B4-BE49-F238E27FC236}">
                  <a16:creationId xmlns:a16="http://schemas.microsoft.com/office/drawing/2014/main" id="{8C46816B-1D76-47D8-97B7-B3F2C763D8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8591" y="3079864"/>
              <a:ext cx="1522615" cy="1522615"/>
            </a:xfrm>
            <a:prstGeom prst="rect">
              <a:avLst/>
            </a:prstGeom>
          </p:spPr>
        </p:pic>
        <p:pic>
          <p:nvPicPr>
            <p:cNvPr id="60" name="Picture 59">
              <a:extLst>
                <a:ext uri="{FF2B5EF4-FFF2-40B4-BE49-F238E27FC236}">
                  <a16:creationId xmlns:a16="http://schemas.microsoft.com/office/drawing/2014/main" id="{66B110F0-92F5-4D26-8107-C53FC5920B11}"/>
                </a:ext>
              </a:extLst>
            </p:cNvPr>
            <p:cNvPicPr>
              <a:picLocks noChangeAspect="1"/>
            </p:cNvPicPr>
            <p:nvPr/>
          </p:nvPicPr>
          <p:blipFill>
            <a:blip r:embed="rId3"/>
            <a:stretch>
              <a:fillRect/>
            </a:stretch>
          </p:blipFill>
          <p:spPr>
            <a:xfrm>
              <a:off x="6422788" y="3795992"/>
              <a:ext cx="713137" cy="181648"/>
            </a:xfrm>
            <a:prstGeom prst="rect">
              <a:avLst/>
            </a:prstGeom>
          </p:spPr>
        </p:pic>
        <p:pic>
          <p:nvPicPr>
            <p:cNvPr id="61" name="Picture 60">
              <a:extLst>
                <a:ext uri="{FF2B5EF4-FFF2-40B4-BE49-F238E27FC236}">
                  <a16:creationId xmlns:a16="http://schemas.microsoft.com/office/drawing/2014/main" id="{28AD8CA2-08C9-44D5-B57E-21866A569332}"/>
                </a:ext>
              </a:extLst>
            </p:cNvPr>
            <p:cNvPicPr>
              <a:picLocks noChangeAspect="1"/>
            </p:cNvPicPr>
            <p:nvPr/>
          </p:nvPicPr>
          <p:blipFill>
            <a:blip r:embed="rId7"/>
            <a:stretch>
              <a:fillRect/>
            </a:stretch>
          </p:blipFill>
          <p:spPr>
            <a:xfrm>
              <a:off x="6405929" y="3579922"/>
              <a:ext cx="746853" cy="177661"/>
            </a:xfrm>
            <a:prstGeom prst="rect">
              <a:avLst/>
            </a:prstGeom>
          </p:spPr>
        </p:pic>
      </p:grpSp>
      <p:sp>
        <p:nvSpPr>
          <p:cNvPr id="62" name="Rectangle: Rounded Corners 61">
            <a:extLst>
              <a:ext uri="{FF2B5EF4-FFF2-40B4-BE49-F238E27FC236}">
                <a16:creationId xmlns:a16="http://schemas.microsoft.com/office/drawing/2014/main" id="{0AC5E4D6-255B-4923-9C31-421034976467}"/>
              </a:ext>
            </a:extLst>
          </p:cNvPr>
          <p:cNvSpPr/>
          <p:nvPr/>
        </p:nvSpPr>
        <p:spPr>
          <a:xfrm>
            <a:off x="10064234" y="2240519"/>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Python</a:t>
            </a:r>
          </a:p>
        </p:txBody>
      </p:sp>
      <p:sp>
        <p:nvSpPr>
          <p:cNvPr id="63" name="Rectangle: Rounded Corners 62">
            <a:extLst>
              <a:ext uri="{FF2B5EF4-FFF2-40B4-BE49-F238E27FC236}">
                <a16:creationId xmlns:a16="http://schemas.microsoft.com/office/drawing/2014/main" id="{A1901D79-6394-492B-8790-F950E95A496E}"/>
              </a:ext>
            </a:extLst>
          </p:cNvPr>
          <p:cNvSpPr/>
          <p:nvPr/>
        </p:nvSpPr>
        <p:spPr>
          <a:xfrm>
            <a:off x="10050931" y="2654614"/>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Binaries</a:t>
            </a:r>
          </a:p>
        </p:txBody>
      </p:sp>
      <p:sp>
        <p:nvSpPr>
          <p:cNvPr id="64" name="Rectangle: Rounded Corners 63">
            <a:extLst>
              <a:ext uri="{FF2B5EF4-FFF2-40B4-BE49-F238E27FC236}">
                <a16:creationId xmlns:a16="http://schemas.microsoft.com/office/drawing/2014/main" id="{306195B0-85FF-4BEA-AFDB-A06EA30817D2}"/>
              </a:ext>
            </a:extLst>
          </p:cNvPr>
          <p:cNvSpPr/>
          <p:nvPr/>
        </p:nvSpPr>
        <p:spPr>
          <a:xfrm>
            <a:off x="10050931" y="3059852"/>
            <a:ext cx="1535918"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Code</a:t>
            </a:r>
          </a:p>
        </p:txBody>
      </p:sp>
      <p:sp>
        <p:nvSpPr>
          <p:cNvPr id="35" name="Rectangle 34">
            <a:extLst>
              <a:ext uri="{FF2B5EF4-FFF2-40B4-BE49-F238E27FC236}">
                <a16:creationId xmlns:a16="http://schemas.microsoft.com/office/drawing/2014/main" id="{618AB376-A9AE-4F30-A376-81638877E856}"/>
              </a:ext>
            </a:extLst>
          </p:cNvPr>
          <p:cNvSpPr/>
          <p:nvPr/>
        </p:nvSpPr>
        <p:spPr>
          <a:xfrm>
            <a:off x="52513" y="55985"/>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103404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4" grpId="0" animBg="1"/>
      <p:bldP spid="43" grpId="0" animBg="1"/>
      <p:bldP spid="44" grpId="0" animBg="1"/>
      <p:bldP spid="45" grpId="0" animBg="1"/>
      <p:bldP spid="54" grpId="0" animBg="1"/>
      <p:bldP spid="55" grpId="0" animBg="1"/>
      <p:bldP spid="56" grpId="0" animBg="1"/>
      <p:bldP spid="57" grpId="0" animBg="1"/>
      <p:bldP spid="62" grpId="0" animBg="1"/>
      <p:bldP spid="63"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normAutofit fontScale="90000"/>
          </a:bodyPr>
          <a:lstStyle/>
          <a:p>
            <a:r>
              <a:rPr lang="en-US"/>
              <a:t>Containers</a:t>
            </a:r>
            <a:br>
              <a:rPr lang="en-US"/>
            </a:br>
            <a:r>
              <a:rPr lang="en-US" sz="2000" spc="0"/>
              <a:t>Abstracting the OS, Allowing complete portability</a:t>
            </a:r>
            <a:endParaRPr lang="en-US" sz="2000"/>
          </a:p>
        </p:txBody>
      </p:sp>
      <p:sp>
        <p:nvSpPr>
          <p:cNvPr id="3" name="Text Placeholder 2"/>
          <p:cNvSpPr>
            <a:spLocks noGrp="1"/>
          </p:cNvSpPr>
          <p:nvPr>
            <p:ph type="body" sz="quarter" idx="10"/>
          </p:nvPr>
        </p:nvSpPr>
        <p:spPr>
          <a:xfrm>
            <a:off x="588263" y="1872047"/>
            <a:ext cx="4969673" cy="4567663"/>
          </a:xfrm>
        </p:spPr>
        <p:txBody>
          <a:bodyPr/>
          <a:lstStyle/>
          <a:p>
            <a:r>
              <a:rPr lang="en-US"/>
              <a:t>Containers go one level further than the Hypervisor, and focusing on  binaries and applications</a:t>
            </a:r>
          </a:p>
          <a:p>
            <a:endParaRPr lang="en-US"/>
          </a:p>
          <a:p>
            <a:r>
              <a:rPr lang="en-US"/>
              <a:t>Storage and networking are a consideration</a:t>
            </a:r>
          </a:p>
          <a:p>
            <a:endParaRPr lang="en-US"/>
          </a:p>
          <a:p>
            <a:r>
              <a:rPr lang="en-US"/>
              <a:t>Scale is achieved through multiple containers</a:t>
            </a:r>
          </a:p>
        </p:txBody>
      </p:sp>
      <p:grpSp>
        <p:nvGrpSpPr>
          <p:cNvPr id="17" name="Group 16">
            <a:extLst>
              <a:ext uri="{FF2B5EF4-FFF2-40B4-BE49-F238E27FC236}">
                <a16:creationId xmlns:a16="http://schemas.microsoft.com/office/drawing/2014/main" id="{C2754E47-47B4-457C-9B16-E63588768A31}"/>
              </a:ext>
            </a:extLst>
          </p:cNvPr>
          <p:cNvGrpSpPr/>
          <p:nvPr/>
        </p:nvGrpSpPr>
        <p:grpSpPr>
          <a:xfrm>
            <a:off x="5839841" y="1062295"/>
            <a:ext cx="6188675" cy="5583737"/>
            <a:chOff x="5839841" y="1062295"/>
            <a:chExt cx="6188675" cy="5583737"/>
          </a:xfrm>
        </p:grpSpPr>
        <p:sp>
          <p:nvSpPr>
            <p:cNvPr id="18" name="Rectangle 17">
              <a:extLst>
                <a:ext uri="{FF2B5EF4-FFF2-40B4-BE49-F238E27FC236}">
                  <a16:creationId xmlns:a16="http://schemas.microsoft.com/office/drawing/2014/main" id="{C37D7B43-9FEC-42C9-BC59-E4289152C80C}"/>
                </a:ext>
              </a:extLst>
            </p:cNvPr>
            <p:cNvSpPr/>
            <p:nvPr/>
          </p:nvSpPr>
          <p:spPr>
            <a:xfrm>
              <a:off x="5839841" y="1070679"/>
              <a:ext cx="6188675" cy="55753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73B7CED-71B8-4802-9176-899AFE79601C}"/>
                </a:ext>
              </a:extLst>
            </p:cNvPr>
            <p:cNvSpPr/>
            <p:nvPr/>
          </p:nvSpPr>
          <p:spPr>
            <a:xfrm>
              <a:off x="7915976" y="1062295"/>
              <a:ext cx="1921103"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Physical Computer</a:t>
              </a: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D98AE08-18B1-48E2-ACB5-C7642962F65C}"/>
                </a:ext>
              </a:extLst>
            </p:cNvPr>
            <p:cNvPicPr>
              <a:picLocks noChangeAspect="1"/>
            </p:cNvPicPr>
            <p:nvPr/>
          </p:nvPicPr>
          <p:blipFill>
            <a:blip r:embed="rId3"/>
            <a:stretch>
              <a:fillRect/>
            </a:stretch>
          </p:blipFill>
          <p:spPr>
            <a:xfrm>
              <a:off x="8060394" y="5845817"/>
              <a:ext cx="1810969" cy="461284"/>
            </a:xfrm>
            <a:prstGeom prst="rect">
              <a:avLst/>
            </a:prstGeom>
          </p:spPr>
        </p:pic>
      </p:grpSp>
      <p:sp>
        <p:nvSpPr>
          <p:cNvPr id="21" name="Rectangle: Rounded Corners 20">
            <a:extLst>
              <a:ext uri="{FF2B5EF4-FFF2-40B4-BE49-F238E27FC236}">
                <a16:creationId xmlns:a16="http://schemas.microsoft.com/office/drawing/2014/main" id="{6F5D492C-BC15-4557-B3A5-E73D7C434ACB}"/>
              </a:ext>
            </a:extLst>
          </p:cNvPr>
          <p:cNvSpPr/>
          <p:nvPr/>
        </p:nvSpPr>
        <p:spPr>
          <a:xfrm>
            <a:off x="5865574" y="4990851"/>
            <a:ext cx="6107509" cy="68631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Operating System</a:t>
            </a:r>
          </a:p>
        </p:txBody>
      </p:sp>
      <p:sp>
        <p:nvSpPr>
          <p:cNvPr id="22" name="Rectangle: Rounded Corners 21">
            <a:extLst>
              <a:ext uri="{FF2B5EF4-FFF2-40B4-BE49-F238E27FC236}">
                <a16:creationId xmlns:a16="http://schemas.microsoft.com/office/drawing/2014/main" id="{334E75A8-64AD-428F-81AF-949B8943DD8E}"/>
              </a:ext>
            </a:extLst>
          </p:cNvPr>
          <p:cNvSpPr/>
          <p:nvPr/>
        </p:nvSpPr>
        <p:spPr>
          <a:xfrm>
            <a:off x="5948039" y="4385905"/>
            <a:ext cx="5903650" cy="568495"/>
          </a:xfrm>
          <a:prstGeom prst="roundRect">
            <a:avLst/>
          </a:prstGeom>
          <a:solidFill>
            <a:srgbClr val="3B56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Container Runtime</a:t>
            </a:r>
          </a:p>
        </p:txBody>
      </p:sp>
      <p:sp>
        <p:nvSpPr>
          <p:cNvPr id="25" name="Rectangle: Rounded Corners 24">
            <a:extLst>
              <a:ext uri="{FF2B5EF4-FFF2-40B4-BE49-F238E27FC236}">
                <a16:creationId xmlns:a16="http://schemas.microsoft.com/office/drawing/2014/main" id="{B7B5CE3E-E27C-4253-9CAB-9EF25F15CFCB}"/>
              </a:ext>
            </a:extLst>
          </p:cNvPr>
          <p:cNvSpPr/>
          <p:nvPr/>
        </p:nvSpPr>
        <p:spPr>
          <a:xfrm>
            <a:off x="5948039" y="2599666"/>
            <a:ext cx="2040776" cy="1708959"/>
          </a:xfrm>
          <a:prstGeom prst="roundRect">
            <a:avLst/>
          </a:prstGeom>
          <a:solidFill>
            <a:srgbClr val="3B566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Container</a:t>
            </a:r>
          </a:p>
        </p:txBody>
      </p:sp>
      <p:sp>
        <p:nvSpPr>
          <p:cNvPr id="26" name="Rectangle: Rounded Corners 25">
            <a:extLst>
              <a:ext uri="{FF2B5EF4-FFF2-40B4-BE49-F238E27FC236}">
                <a16:creationId xmlns:a16="http://schemas.microsoft.com/office/drawing/2014/main" id="{495EE88E-C925-4489-8F38-7089F962CFA6}"/>
              </a:ext>
            </a:extLst>
          </p:cNvPr>
          <p:cNvSpPr/>
          <p:nvPr/>
        </p:nvSpPr>
        <p:spPr>
          <a:xfrm>
            <a:off x="8042638" y="2581909"/>
            <a:ext cx="1828725" cy="1708959"/>
          </a:xfrm>
          <a:prstGeom prst="roundRect">
            <a:avLst/>
          </a:prstGeom>
          <a:solidFill>
            <a:srgbClr val="3B566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Container</a:t>
            </a:r>
          </a:p>
        </p:txBody>
      </p:sp>
      <p:sp>
        <p:nvSpPr>
          <p:cNvPr id="28" name="Rectangle: Rounded Corners 27">
            <a:extLst>
              <a:ext uri="{FF2B5EF4-FFF2-40B4-BE49-F238E27FC236}">
                <a16:creationId xmlns:a16="http://schemas.microsoft.com/office/drawing/2014/main" id="{6C5C21E8-CE99-45A2-A5B9-D0A70CBDD198}"/>
              </a:ext>
            </a:extLst>
          </p:cNvPr>
          <p:cNvSpPr/>
          <p:nvPr/>
        </p:nvSpPr>
        <p:spPr>
          <a:xfrm>
            <a:off x="6055860" y="3436389"/>
            <a:ext cx="1808187"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Binaries</a:t>
            </a:r>
          </a:p>
        </p:txBody>
      </p:sp>
      <p:sp>
        <p:nvSpPr>
          <p:cNvPr id="29" name="Rectangle: Rounded Corners 28">
            <a:extLst>
              <a:ext uri="{FF2B5EF4-FFF2-40B4-BE49-F238E27FC236}">
                <a16:creationId xmlns:a16="http://schemas.microsoft.com/office/drawing/2014/main" id="{89E1FC53-AB77-4633-A0EF-BD5C0413B3D8}"/>
              </a:ext>
            </a:extLst>
          </p:cNvPr>
          <p:cNvSpPr/>
          <p:nvPr/>
        </p:nvSpPr>
        <p:spPr>
          <a:xfrm>
            <a:off x="6055860" y="3841627"/>
            <a:ext cx="1808187"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Code</a:t>
            </a:r>
          </a:p>
        </p:txBody>
      </p:sp>
      <p:sp>
        <p:nvSpPr>
          <p:cNvPr id="30" name="Rectangle: Rounded Corners 29">
            <a:extLst>
              <a:ext uri="{FF2B5EF4-FFF2-40B4-BE49-F238E27FC236}">
                <a16:creationId xmlns:a16="http://schemas.microsoft.com/office/drawing/2014/main" id="{2F89C095-6152-4EA5-897C-F6D2FD54B07D}"/>
              </a:ext>
            </a:extLst>
          </p:cNvPr>
          <p:cNvSpPr/>
          <p:nvPr/>
        </p:nvSpPr>
        <p:spPr>
          <a:xfrm>
            <a:off x="8115281" y="3424629"/>
            <a:ext cx="1687365"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Binaries</a:t>
            </a:r>
          </a:p>
        </p:txBody>
      </p:sp>
      <p:sp>
        <p:nvSpPr>
          <p:cNvPr id="31" name="Rectangle: Rounded Corners 30">
            <a:extLst>
              <a:ext uri="{FF2B5EF4-FFF2-40B4-BE49-F238E27FC236}">
                <a16:creationId xmlns:a16="http://schemas.microsoft.com/office/drawing/2014/main" id="{A2928A49-1F4D-4C86-BDCB-02B9004D79F1}"/>
              </a:ext>
            </a:extLst>
          </p:cNvPr>
          <p:cNvSpPr/>
          <p:nvPr/>
        </p:nvSpPr>
        <p:spPr>
          <a:xfrm>
            <a:off x="8115281" y="3829867"/>
            <a:ext cx="1687365"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Code</a:t>
            </a:r>
          </a:p>
        </p:txBody>
      </p:sp>
      <p:sp>
        <p:nvSpPr>
          <p:cNvPr id="32" name="Rectangle: Rounded Corners 31">
            <a:extLst>
              <a:ext uri="{FF2B5EF4-FFF2-40B4-BE49-F238E27FC236}">
                <a16:creationId xmlns:a16="http://schemas.microsoft.com/office/drawing/2014/main" id="{A4CA1261-EFB4-469D-8328-21C2F3ECB0F8}"/>
              </a:ext>
            </a:extLst>
          </p:cNvPr>
          <p:cNvSpPr/>
          <p:nvPr/>
        </p:nvSpPr>
        <p:spPr>
          <a:xfrm>
            <a:off x="9955046" y="2599666"/>
            <a:ext cx="1828725" cy="1708959"/>
          </a:xfrm>
          <a:prstGeom prst="roundRect">
            <a:avLst/>
          </a:prstGeom>
          <a:solidFill>
            <a:srgbClr val="3B566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Container</a:t>
            </a:r>
          </a:p>
        </p:txBody>
      </p:sp>
      <p:sp>
        <p:nvSpPr>
          <p:cNvPr id="33" name="Rectangle: Rounded Corners 32">
            <a:extLst>
              <a:ext uri="{FF2B5EF4-FFF2-40B4-BE49-F238E27FC236}">
                <a16:creationId xmlns:a16="http://schemas.microsoft.com/office/drawing/2014/main" id="{09311225-EC8C-4804-A40D-40D8538F5A15}"/>
              </a:ext>
            </a:extLst>
          </p:cNvPr>
          <p:cNvSpPr/>
          <p:nvPr/>
        </p:nvSpPr>
        <p:spPr>
          <a:xfrm>
            <a:off x="10027689" y="3448188"/>
            <a:ext cx="1687365"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Binaries</a:t>
            </a:r>
          </a:p>
        </p:txBody>
      </p:sp>
      <p:sp>
        <p:nvSpPr>
          <p:cNvPr id="34" name="Rectangle: Rounded Corners 33">
            <a:extLst>
              <a:ext uri="{FF2B5EF4-FFF2-40B4-BE49-F238E27FC236}">
                <a16:creationId xmlns:a16="http://schemas.microsoft.com/office/drawing/2014/main" id="{86489BC0-B596-476C-8338-97BFE3884FD4}"/>
              </a:ext>
            </a:extLst>
          </p:cNvPr>
          <p:cNvSpPr/>
          <p:nvPr/>
        </p:nvSpPr>
        <p:spPr>
          <a:xfrm>
            <a:off x="10027689" y="3853426"/>
            <a:ext cx="1687365"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Code</a:t>
            </a:r>
          </a:p>
        </p:txBody>
      </p:sp>
      <p:sp>
        <p:nvSpPr>
          <p:cNvPr id="24" name="Rectangle: Rounded Corners 23">
            <a:extLst>
              <a:ext uri="{FF2B5EF4-FFF2-40B4-BE49-F238E27FC236}">
                <a16:creationId xmlns:a16="http://schemas.microsoft.com/office/drawing/2014/main" id="{1FCD2567-9E0D-4FB4-97A4-76EDEA4AB489}"/>
              </a:ext>
            </a:extLst>
          </p:cNvPr>
          <p:cNvSpPr/>
          <p:nvPr/>
        </p:nvSpPr>
        <p:spPr>
          <a:xfrm>
            <a:off x="6069163" y="3022294"/>
            <a:ext cx="1808187"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Python</a:t>
            </a:r>
          </a:p>
        </p:txBody>
      </p:sp>
      <p:sp>
        <p:nvSpPr>
          <p:cNvPr id="35" name="Rectangle: Rounded Corners 34">
            <a:extLst>
              <a:ext uri="{FF2B5EF4-FFF2-40B4-BE49-F238E27FC236}">
                <a16:creationId xmlns:a16="http://schemas.microsoft.com/office/drawing/2014/main" id="{FBD04F66-71CE-4583-A70C-D7F28AE51161}"/>
              </a:ext>
            </a:extLst>
          </p:cNvPr>
          <p:cNvSpPr/>
          <p:nvPr/>
        </p:nvSpPr>
        <p:spPr>
          <a:xfrm>
            <a:off x="10027689" y="3016273"/>
            <a:ext cx="1687365" cy="3693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Python</a:t>
            </a:r>
          </a:p>
        </p:txBody>
      </p:sp>
      <p:pic>
        <p:nvPicPr>
          <p:cNvPr id="36" name="Picture 35" descr="A picture containing drawing, sign&#10;&#10;Description automatically generated">
            <a:extLst>
              <a:ext uri="{FF2B5EF4-FFF2-40B4-BE49-F238E27FC236}">
                <a16:creationId xmlns:a16="http://schemas.microsoft.com/office/drawing/2014/main" id="{AD5AB0F8-5863-4F7D-B857-EFF57F3D204E}"/>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1127205" y="420749"/>
            <a:ext cx="845878" cy="845878"/>
          </a:xfrm>
          <a:prstGeom prst="rect">
            <a:avLst/>
          </a:prstGeom>
        </p:spPr>
      </p:pic>
      <p:sp>
        <p:nvSpPr>
          <p:cNvPr id="23" name="Rectangle 22">
            <a:extLst>
              <a:ext uri="{FF2B5EF4-FFF2-40B4-BE49-F238E27FC236}">
                <a16:creationId xmlns:a16="http://schemas.microsoft.com/office/drawing/2014/main" id="{106A05E1-3D54-415E-B8D5-250ED336C30D}"/>
              </a:ext>
            </a:extLst>
          </p:cNvPr>
          <p:cNvSpPr/>
          <p:nvPr/>
        </p:nvSpPr>
        <p:spPr>
          <a:xfrm>
            <a:off x="52513" y="55985"/>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249586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1" nodeType="clickEffect">
                                  <p:stCondLst>
                                    <p:cond delay="0"/>
                                  </p:stCondLst>
                                  <p:childTnLst>
                                    <p:animMotion origin="layout" path="M 5E-6 -2.59259E-6 L 0.08412 -0.00162 " pathEditMode="relative" rAng="0" ptsTypes="AA">
                                      <p:cBhvr>
                                        <p:cTn id="50" dur="2000" fill="hold"/>
                                        <p:tgtEl>
                                          <p:spTgt spid="24"/>
                                        </p:tgtEl>
                                        <p:attrNameLst>
                                          <p:attrName>ppt_x</p:attrName>
                                          <p:attrName>ppt_y</p:attrName>
                                        </p:attrNameLst>
                                      </p:cBhvr>
                                      <p:rCtr x="4206"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8" grpId="0" animBg="1"/>
      <p:bldP spid="29" grpId="0" animBg="1"/>
      <p:bldP spid="30" grpId="0" animBg="1"/>
      <p:bldP spid="31" grpId="0" animBg="1"/>
      <p:bldP spid="32" grpId="0" animBg="1"/>
      <p:bldP spid="33" grpId="0" animBg="1"/>
      <p:bldP spid="34" grpId="0" animBg="1"/>
      <p:bldP spid="24" grpId="0" animBg="1"/>
      <p:bldP spid="24" grpId="1"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355324F1-0387-4947-92CB-B3B8182C9E36}"/>
              </a:ext>
            </a:extLst>
          </p:cNvPr>
          <p:cNvSpPr/>
          <p:nvPr/>
        </p:nvSpPr>
        <p:spPr>
          <a:xfrm>
            <a:off x="9302525" y="1315332"/>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Hexagon 4">
            <a:extLst>
              <a:ext uri="{FF2B5EF4-FFF2-40B4-BE49-F238E27FC236}">
                <a16:creationId xmlns:a16="http://schemas.microsoft.com/office/drawing/2014/main" id="{D0A2C58D-F6BD-C94D-8AAA-AA4219A5DD17}"/>
              </a:ext>
            </a:extLst>
          </p:cNvPr>
          <p:cNvSpPr/>
          <p:nvPr/>
        </p:nvSpPr>
        <p:spPr>
          <a:xfrm>
            <a:off x="5444479" y="1338301"/>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Hexagon 5">
            <a:extLst>
              <a:ext uri="{FF2B5EF4-FFF2-40B4-BE49-F238E27FC236}">
                <a16:creationId xmlns:a16="http://schemas.microsoft.com/office/drawing/2014/main" id="{142FB770-2E03-9F4A-8CFE-F7BA8393E0AD}"/>
              </a:ext>
            </a:extLst>
          </p:cNvPr>
          <p:cNvSpPr/>
          <p:nvPr/>
        </p:nvSpPr>
        <p:spPr>
          <a:xfrm>
            <a:off x="7389698" y="279971"/>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Hexagon 6">
            <a:extLst>
              <a:ext uri="{FF2B5EF4-FFF2-40B4-BE49-F238E27FC236}">
                <a16:creationId xmlns:a16="http://schemas.microsoft.com/office/drawing/2014/main" id="{FB29D2F9-34A7-AE49-AE6B-E181C6381FB3}"/>
              </a:ext>
            </a:extLst>
          </p:cNvPr>
          <p:cNvSpPr/>
          <p:nvPr/>
        </p:nvSpPr>
        <p:spPr>
          <a:xfrm>
            <a:off x="7403053" y="2387034"/>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Hexagon 7">
            <a:extLst>
              <a:ext uri="{FF2B5EF4-FFF2-40B4-BE49-F238E27FC236}">
                <a16:creationId xmlns:a16="http://schemas.microsoft.com/office/drawing/2014/main" id="{7093CF5A-752C-5642-9A76-2AB62AA9A0A8}"/>
              </a:ext>
            </a:extLst>
          </p:cNvPr>
          <p:cNvSpPr/>
          <p:nvPr/>
        </p:nvSpPr>
        <p:spPr>
          <a:xfrm>
            <a:off x="9337031" y="3484601"/>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BBA73E83-3DD7-6C45-B9AB-D28980E47C19}"/>
              </a:ext>
            </a:extLst>
          </p:cNvPr>
          <p:cNvSpPr/>
          <p:nvPr/>
        </p:nvSpPr>
        <p:spPr>
          <a:xfrm>
            <a:off x="7389698" y="4504836"/>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Hexagon 9">
            <a:extLst>
              <a:ext uri="{FF2B5EF4-FFF2-40B4-BE49-F238E27FC236}">
                <a16:creationId xmlns:a16="http://schemas.microsoft.com/office/drawing/2014/main" id="{6E3443A7-1FA8-6E49-8413-95B46ED37D49}"/>
              </a:ext>
            </a:extLst>
          </p:cNvPr>
          <p:cNvSpPr/>
          <p:nvPr/>
        </p:nvSpPr>
        <p:spPr>
          <a:xfrm>
            <a:off x="5459299" y="3467666"/>
            <a:ext cx="2328335" cy="2006600"/>
          </a:xfrm>
          <a:prstGeom prst="hexag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1E6FB4-5F1A-8641-8CAC-76B7016B30AC}"/>
              </a:ext>
            </a:extLst>
          </p:cNvPr>
          <p:cNvSpPr txBox="1"/>
          <p:nvPr/>
        </p:nvSpPr>
        <p:spPr>
          <a:xfrm>
            <a:off x="7515974" y="1038026"/>
            <a:ext cx="20341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3" name="TextBox 12">
            <a:extLst>
              <a:ext uri="{FF2B5EF4-FFF2-40B4-BE49-F238E27FC236}">
                <a16:creationId xmlns:a16="http://schemas.microsoft.com/office/drawing/2014/main" id="{B6F9B853-F8A5-A148-9C19-AD9D0C78722D}"/>
              </a:ext>
            </a:extLst>
          </p:cNvPr>
          <p:cNvSpPr txBox="1"/>
          <p:nvPr/>
        </p:nvSpPr>
        <p:spPr>
          <a:xfrm>
            <a:off x="9560866" y="2080461"/>
            <a:ext cx="20341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4" name="TextBox 13">
            <a:extLst>
              <a:ext uri="{FF2B5EF4-FFF2-40B4-BE49-F238E27FC236}">
                <a16:creationId xmlns:a16="http://schemas.microsoft.com/office/drawing/2014/main" id="{FD06F17A-F959-324F-99A9-1C742F6D49B7}"/>
              </a:ext>
            </a:extLst>
          </p:cNvPr>
          <p:cNvSpPr txBox="1"/>
          <p:nvPr/>
        </p:nvSpPr>
        <p:spPr>
          <a:xfrm>
            <a:off x="5552309" y="2122113"/>
            <a:ext cx="20341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5" name="TextBox 14">
            <a:extLst>
              <a:ext uri="{FF2B5EF4-FFF2-40B4-BE49-F238E27FC236}">
                <a16:creationId xmlns:a16="http://schemas.microsoft.com/office/drawing/2014/main" id="{A5C8FC52-F0DF-E74C-9F96-70BCD70A4E94}"/>
              </a:ext>
            </a:extLst>
          </p:cNvPr>
          <p:cNvSpPr txBox="1"/>
          <p:nvPr/>
        </p:nvSpPr>
        <p:spPr>
          <a:xfrm>
            <a:off x="5616467" y="4237105"/>
            <a:ext cx="20341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6" name="TextBox 15">
            <a:extLst>
              <a:ext uri="{FF2B5EF4-FFF2-40B4-BE49-F238E27FC236}">
                <a16:creationId xmlns:a16="http://schemas.microsoft.com/office/drawing/2014/main" id="{D029B21F-3261-694A-82B9-5FBAA1B8DF10}"/>
              </a:ext>
            </a:extLst>
          </p:cNvPr>
          <p:cNvSpPr txBox="1"/>
          <p:nvPr/>
        </p:nvSpPr>
        <p:spPr>
          <a:xfrm>
            <a:off x="7476478" y="5261571"/>
            <a:ext cx="20341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7" name="TextBox 16">
            <a:extLst>
              <a:ext uri="{FF2B5EF4-FFF2-40B4-BE49-F238E27FC236}">
                <a16:creationId xmlns:a16="http://schemas.microsoft.com/office/drawing/2014/main" id="{B3F06EBD-9DE2-7542-B9F6-734A74A7D6F6}"/>
              </a:ext>
            </a:extLst>
          </p:cNvPr>
          <p:cNvSpPr txBox="1"/>
          <p:nvPr/>
        </p:nvSpPr>
        <p:spPr>
          <a:xfrm>
            <a:off x="7702120" y="2778516"/>
            <a:ext cx="16901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8" name="TextBox 17">
            <a:extLst>
              <a:ext uri="{FF2B5EF4-FFF2-40B4-BE49-F238E27FC236}">
                <a16:creationId xmlns:a16="http://schemas.microsoft.com/office/drawing/2014/main" id="{6741985E-5687-B34A-9980-107273A86C11}"/>
              </a:ext>
            </a:extLst>
          </p:cNvPr>
          <p:cNvSpPr txBox="1"/>
          <p:nvPr/>
        </p:nvSpPr>
        <p:spPr>
          <a:xfrm>
            <a:off x="9486252" y="4313824"/>
            <a:ext cx="20341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9" name="TextBox 18">
            <a:extLst>
              <a:ext uri="{FF2B5EF4-FFF2-40B4-BE49-F238E27FC236}">
                <a16:creationId xmlns:a16="http://schemas.microsoft.com/office/drawing/2014/main" id="{20C29186-E2B0-D04B-992F-59156FF94800}"/>
              </a:ext>
            </a:extLst>
          </p:cNvPr>
          <p:cNvSpPr txBox="1"/>
          <p:nvPr/>
        </p:nvSpPr>
        <p:spPr>
          <a:xfrm>
            <a:off x="8567220" y="2468228"/>
            <a:ext cx="89239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030A0"/>
                </a:solidFill>
                <a:effectLst/>
                <a:uLnTx/>
                <a:uFillTx/>
                <a:latin typeface="Calibri" panose="020F0502020204030204"/>
                <a:ea typeface="+mn-ea"/>
                <a:cs typeface="+mn-cs"/>
              </a:rPr>
              <a:t>IP-Proxy</a:t>
            </a:r>
            <a:endParaRPr kumimoji="0" lang="en-US" sz="7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035B58-477B-6B4B-B330-DF824A545BFC}"/>
              </a:ext>
            </a:extLst>
          </p:cNvPr>
          <p:cNvSpPr txBox="1"/>
          <p:nvPr/>
        </p:nvSpPr>
        <p:spPr>
          <a:xfrm>
            <a:off x="7778763" y="2404797"/>
            <a:ext cx="10291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030A0"/>
                </a:solidFill>
                <a:effectLst/>
                <a:uLnTx/>
                <a:uFillTx/>
                <a:latin typeface="Calibri" panose="020F0502020204030204"/>
                <a:ea typeface="+mn-ea"/>
                <a:cs typeface="+mn-cs"/>
              </a:rPr>
              <a:t>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030A0"/>
                </a:solidFill>
                <a:effectLst/>
                <a:uLnTx/>
                <a:uFillTx/>
                <a:latin typeface="Calibri" panose="020F0502020204030204"/>
                <a:ea typeface="+mn-ea"/>
                <a:cs typeface="+mn-cs"/>
              </a:rPr>
              <a:t>Shim</a:t>
            </a:r>
            <a:endParaRPr kumimoji="0" lang="en-US" sz="7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EEF359A-F7C1-6940-A106-B4472BDEF492}"/>
              </a:ext>
            </a:extLst>
          </p:cNvPr>
          <p:cNvSpPr/>
          <p:nvPr/>
        </p:nvSpPr>
        <p:spPr>
          <a:xfrm>
            <a:off x="8158878" y="3421599"/>
            <a:ext cx="59884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0AD46"/>
                </a:solidFill>
                <a:effectLst/>
                <a:uLnTx/>
                <a:uFillTx/>
                <a:latin typeface="Calibri" panose="020F0502020204030204"/>
                <a:ea typeface="+mn-ea"/>
                <a:cs typeface="+mn-cs"/>
              </a:rPr>
              <a:t>Pod</a:t>
            </a:r>
            <a:endParaRPr kumimoji="0" lang="en-US" sz="1200" b="0" i="0" u="none" strike="noStrike" kern="1200" cap="none" spc="0" normalizeH="0" baseline="0" noProof="0">
              <a:ln>
                <a:noFill/>
              </a:ln>
              <a:solidFill>
                <a:srgbClr val="70AD46"/>
              </a:solidFill>
              <a:effectLst/>
              <a:uLnTx/>
              <a:uFillTx/>
              <a:latin typeface="Calibri" panose="020F0502020204030204"/>
              <a:ea typeface="+mn-ea"/>
              <a:cs typeface="+mn-cs"/>
            </a:endParaRPr>
          </a:p>
        </p:txBody>
      </p:sp>
      <p:sp>
        <p:nvSpPr>
          <p:cNvPr id="26" name="Hexagon 25">
            <a:extLst>
              <a:ext uri="{FF2B5EF4-FFF2-40B4-BE49-F238E27FC236}">
                <a16:creationId xmlns:a16="http://schemas.microsoft.com/office/drawing/2014/main" id="{EAA5F46E-506C-FB4B-88C1-BD17F66D4BE0}"/>
              </a:ext>
            </a:extLst>
          </p:cNvPr>
          <p:cNvSpPr/>
          <p:nvPr/>
        </p:nvSpPr>
        <p:spPr>
          <a:xfrm>
            <a:off x="7792231" y="3304364"/>
            <a:ext cx="1504345" cy="667754"/>
          </a:xfrm>
          <a:prstGeom prst="hexagon">
            <a:avLst/>
          </a:prstGeom>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Can 24">
            <a:extLst>
              <a:ext uri="{FF2B5EF4-FFF2-40B4-BE49-F238E27FC236}">
                <a16:creationId xmlns:a16="http://schemas.microsoft.com/office/drawing/2014/main" id="{050ABC06-72C2-2048-87A2-F1730B07E3ED}"/>
              </a:ext>
            </a:extLst>
          </p:cNvPr>
          <p:cNvSpPr/>
          <p:nvPr/>
        </p:nvSpPr>
        <p:spPr>
          <a:xfrm>
            <a:off x="11315235" y="3258820"/>
            <a:ext cx="533794" cy="263027"/>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Hexagon 30">
            <a:extLst>
              <a:ext uri="{FF2B5EF4-FFF2-40B4-BE49-F238E27FC236}">
                <a16:creationId xmlns:a16="http://schemas.microsoft.com/office/drawing/2014/main" id="{EE4B0289-1BCF-C840-B72C-5EE3D1FF90F3}"/>
              </a:ext>
            </a:extLst>
          </p:cNvPr>
          <p:cNvSpPr/>
          <p:nvPr/>
        </p:nvSpPr>
        <p:spPr>
          <a:xfrm>
            <a:off x="7861596" y="4026159"/>
            <a:ext cx="673811" cy="303564"/>
          </a:xfrm>
          <a:prstGeom prst="hexagon">
            <a:avLst/>
          </a:prstGeom>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1AD9467-A333-CC49-BD81-194F3D8B79A7}"/>
              </a:ext>
            </a:extLst>
          </p:cNvPr>
          <p:cNvSpPr/>
          <p:nvPr/>
        </p:nvSpPr>
        <p:spPr>
          <a:xfrm>
            <a:off x="7994010" y="4036106"/>
            <a:ext cx="42364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AD46"/>
                </a:solidFill>
                <a:effectLst/>
                <a:uLnTx/>
                <a:uFillTx/>
                <a:latin typeface="Calibri" panose="020F0502020204030204"/>
                <a:ea typeface="+mn-ea"/>
                <a:cs typeface="+mn-cs"/>
              </a:rPr>
              <a:t>Pod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Hexagon 32">
            <a:extLst>
              <a:ext uri="{FF2B5EF4-FFF2-40B4-BE49-F238E27FC236}">
                <a16:creationId xmlns:a16="http://schemas.microsoft.com/office/drawing/2014/main" id="{CB1F5769-E657-FF49-80BB-2BB69B961B16}"/>
              </a:ext>
            </a:extLst>
          </p:cNvPr>
          <p:cNvSpPr/>
          <p:nvPr/>
        </p:nvSpPr>
        <p:spPr>
          <a:xfrm>
            <a:off x="8614993" y="4028471"/>
            <a:ext cx="639820" cy="303564"/>
          </a:xfrm>
          <a:prstGeom prst="hexagon">
            <a:avLst/>
          </a:prstGeom>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2596280-4F17-C347-88F3-29C537499F08}"/>
              </a:ext>
            </a:extLst>
          </p:cNvPr>
          <p:cNvSpPr/>
          <p:nvPr/>
        </p:nvSpPr>
        <p:spPr>
          <a:xfrm>
            <a:off x="8729483" y="4047618"/>
            <a:ext cx="42364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AD46"/>
                </a:solidFill>
                <a:effectLst/>
                <a:uLnTx/>
                <a:uFillTx/>
                <a:latin typeface="Calibri" panose="020F0502020204030204"/>
                <a:ea typeface="+mn-ea"/>
                <a:cs typeface="+mn-cs"/>
              </a:rPr>
              <a:t>Pod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8AD27738-5BDA-424C-AE44-1B3C60A9CE6A}"/>
              </a:ext>
            </a:extLst>
          </p:cNvPr>
          <p:cNvCxnSpPr/>
          <p:nvPr/>
        </p:nvCxnSpPr>
        <p:spPr>
          <a:xfrm>
            <a:off x="7841806" y="2767394"/>
            <a:ext cx="1384082"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grpSp>
        <p:nvGrpSpPr>
          <p:cNvPr id="3" name="Group 2">
            <a:extLst>
              <a:ext uri="{FF2B5EF4-FFF2-40B4-BE49-F238E27FC236}">
                <a16:creationId xmlns:a16="http://schemas.microsoft.com/office/drawing/2014/main" id="{ECDB51C6-5C5F-9543-9EB5-D1C460120211}"/>
              </a:ext>
            </a:extLst>
          </p:cNvPr>
          <p:cNvGrpSpPr/>
          <p:nvPr/>
        </p:nvGrpSpPr>
        <p:grpSpPr>
          <a:xfrm>
            <a:off x="7799472" y="1650596"/>
            <a:ext cx="1512851" cy="461665"/>
            <a:chOff x="469722" y="824127"/>
            <a:chExt cx="1512851" cy="461665"/>
          </a:xfrm>
        </p:grpSpPr>
        <p:sp>
          <p:nvSpPr>
            <p:cNvPr id="38" name="Hexagon 37">
              <a:extLst>
                <a:ext uri="{FF2B5EF4-FFF2-40B4-BE49-F238E27FC236}">
                  <a16:creationId xmlns:a16="http://schemas.microsoft.com/office/drawing/2014/main" id="{1338F1EB-FFAD-4B4F-B57B-78FAF64E50FA}"/>
                </a:ext>
              </a:extLst>
            </p:cNvPr>
            <p:cNvSpPr/>
            <p:nvPr/>
          </p:nvSpPr>
          <p:spPr>
            <a:xfrm>
              <a:off x="878440" y="830311"/>
              <a:ext cx="691156" cy="336780"/>
            </a:xfrm>
            <a:prstGeom prst="hexagon">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D853D3-BE98-E146-85F1-5013945D2525}"/>
                </a:ext>
              </a:extLst>
            </p:cNvPr>
            <p:cNvSpPr/>
            <p:nvPr/>
          </p:nvSpPr>
          <p:spPr>
            <a:xfrm>
              <a:off x="469722" y="824127"/>
              <a:ext cx="1512851" cy="46166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30A0"/>
                  </a:solidFill>
                  <a:effectLst/>
                  <a:uLnTx/>
                  <a:uFillTx/>
                  <a:latin typeface="Calibri" panose="020F0502020204030204"/>
                  <a:ea typeface="+mn-ea"/>
                  <a:cs typeface="+mn-cs"/>
                </a:rPr>
                <a:t>Cluster 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30A0"/>
                  </a:solidFill>
                  <a:effectLst/>
                  <a:uLnTx/>
                  <a:uFillTx/>
                  <a:latin typeface="Calibri" panose="020F0502020204030204"/>
                  <a:ea typeface="+mn-ea"/>
                  <a:cs typeface="+mn-cs"/>
                </a:rPr>
                <a:t>Master</a:t>
              </a:r>
            </a:p>
          </p:txBody>
        </p:sp>
      </p:grpSp>
      <p:sp>
        <p:nvSpPr>
          <p:cNvPr id="36" name="Title 1">
            <a:extLst>
              <a:ext uri="{FF2B5EF4-FFF2-40B4-BE49-F238E27FC236}">
                <a16:creationId xmlns:a16="http://schemas.microsoft.com/office/drawing/2014/main" id="{8809BD90-DB7E-41FE-BCC1-CA9AF76014B2}"/>
              </a:ext>
            </a:extLst>
          </p:cNvPr>
          <p:cNvSpPr txBox="1">
            <a:spLocks/>
          </p:cNvSpPr>
          <p:nvPr/>
        </p:nvSpPr>
        <p:spPr>
          <a:xfrm>
            <a:off x="287901" y="905282"/>
            <a:ext cx="532856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Container Orchestration</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Containers at Scale</a:t>
            </a:r>
            <a:endParaRPr kumimoji="0" lang="en-US" sz="20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37" name="Text Placeholder 2">
            <a:extLst>
              <a:ext uri="{FF2B5EF4-FFF2-40B4-BE49-F238E27FC236}">
                <a16:creationId xmlns:a16="http://schemas.microsoft.com/office/drawing/2014/main" id="{FB0411CE-DB76-40CC-8FB4-7BA8FCBE7DB2}"/>
              </a:ext>
            </a:extLst>
          </p:cNvPr>
          <p:cNvSpPr txBox="1">
            <a:spLocks/>
          </p:cNvSpPr>
          <p:nvPr/>
        </p:nvSpPr>
        <p:spPr>
          <a:xfrm>
            <a:off x="117779" y="2035737"/>
            <a:ext cx="4939290" cy="42226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1"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Container</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 live in </a:t>
            </a:r>
            <a:r>
              <a:rPr kumimoji="0" lang="en-US" sz="28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Pods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1"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Pod</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 are abstractions within </a:t>
            </a:r>
            <a:r>
              <a:rPr kumimoji="0" lang="en-US" sz="28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Nodes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1"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Node</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a:t>
            </a:r>
            <a:r>
              <a:rPr kumimoji="0" lang="en-US" sz="2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are PC’s or VM’s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1"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Cluster</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 are groups of </a:t>
            </a:r>
            <a:r>
              <a:rPr kumimoji="0" lang="en-US" sz="28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Nodes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Storage is by means of </a:t>
            </a:r>
            <a:r>
              <a:rPr kumimoji="0" lang="en-US" sz="2800" b="1"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Volume</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 mounted through a </a:t>
            </a:r>
            <a:r>
              <a:rPr kumimoji="0" lang="en-US" sz="2800" b="0" i="1"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Claim</a:t>
            </a:r>
          </a:p>
        </p:txBody>
      </p:sp>
      <p:cxnSp>
        <p:nvCxnSpPr>
          <p:cNvPr id="20" name="Straight Connector 19">
            <a:extLst>
              <a:ext uri="{FF2B5EF4-FFF2-40B4-BE49-F238E27FC236}">
                <a16:creationId xmlns:a16="http://schemas.microsoft.com/office/drawing/2014/main" id="{81339F09-228B-414F-89D9-36978C03F3C6}"/>
              </a:ext>
            </a:extLst>
          </p:cNvPr>
          <p:cNvCxnSpPr>
            <a:cxnSpLocks/>
            <a:stCxn id="7" idx="0"/>
            <a:endCxn id="25" idx="2"/>
          </p:cNvCxnSpPr>
          <p:nvPr/>
        </p:nvCxnSpPr>
        <p:spPr>
          <a:xfrm>
            <a:off x="9731388" y="3390334"/>
            <a:ext cx="1583847"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40" name="Rounded Rectangle 39">
            <a:extLst>
              <a:ext uri="{FF2B5EF4-FFF2-40B4-BE49-F238E27FC236}">
                <a16:creationId xmlns:a16="http://schemas.microsoft.com/office/drawing/2014/main" id="{B84E05A0-60AD-0B4E-8FB1-2EAA55B8F75E}"/>
              </a:ext>
            </a:extLst>
          </p:cNvPr>
          <p:cNvSpPr/>
          <p:nvPr/>
        </p:nvSpPr>
        <p:spPr bwMode="auto">
          <a:xfrm>
            <a:off x="5332022" y="35625"/>
            <a:ext cx="6662056" cy="675066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90076284-46A9-4351-940C-EA7AC0B7D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0209" y="215030"/>
            <a:ext cx="582621" cy="5826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picture containing drawing, sign&#10;&#10;Description automatically generated">
            <a:extLst>
              <a:ext uri="{FF2B5EF4-FFF2-40B4-BE49-F238E27FC236}">
                <a16:creationId xmlns:a16="http://schemas.microsoft.com/office/drawing/2014/main" id="{CD91AE25-7569-4FAD-86AA-64C616A046AD}"/>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8757722" y="3361733"/>
            <a:ext cx="250597" cy="250597"/>
          </a:xfrm>
          <a:prstGeom prst="rect">
            <a:avLst/>
          </a:prstGeom>
        </p:spPr>
      </p:pic>
      <p:pic>
        <p:nvPicPr>
          <p:cNvPr id="43" name="Picture 42" descr="A picture containing drawing, sign&#10;&#10;Description automatically generated">
            <a:extLst>
              <a:ext uri="{FF2B5EF4-FFF2-40B4-BE49-F238E27FC236}">
                <a16:creationId xmlns:a16="http://schemas.microsoft.com/office/drawing/2014/main" id="{250E0BAF-BCB0-42A8-8114-50FC53FD733A}"/>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8926595" y="3537857"/>
            <a:ext cx="250597" cy="250597"/>
          </a:xfrm>
          <a:prstGeom prst="rect">
            <a:avLst/>
          </a:prstGeom>
        </p:spPr>
      </p:pic>
      <p:pic>
        <p:nvPicPr>
          <p:cNvPr id="44" name="Picture 43" descr="A picture containing drawing, sign&#10;&#10;Description automatically generated">
            <a:extLst>
              <a:ext uri="{FF2B5EF4-FFF2-40B4-BE49-F238E27FC236}">
                <a16:creationId xmlns:a16="http://schemas.microsoft.com/office/drawing/2014/main" id="{63885712-D14B-49FB-BF6E-74D7920912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8740991" y="3735317"/>
            <a:ext cx="250597" cy="250597"/>
          </a:xfrm>
          <a:prstGeom prst="rect">
            <a:avLst/>
          </a:prstGeom>
        </p:spPr>
      </p:pic>
      <p:pic>
        <p:nvPicPr>
          <p:cNvPr id="46" name="Picture 45" descr="A picture containing drawing, sign&#10;&#10;Description automatically generated">
            <a:extLst>
              <a:ext uri="{FF2B5EF4-FFF2-40B4-BE49-F238E27FC236}">
                <a16:creationId xmlns:a16="http://schemas.microsoft.com/office/drawing/2014/main" id="{98C050FD-D6A9-4A73-9237-C6D0284BFC6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8349918" y="4102656"/>
            <a:ext cx="126611" cy="126611"/>
          </a:xfrm>
          <a:prstGeom prst="rect">
            <a:avLst/>
          </a:prstGeom>
        </p:spPr>
      </p:pic>
      <p:pic>
        <p:nvPicPr>
          <p:cNvPr id="47" name="Picture 46" descr="A picture containing drawing, sign&#10;&#10;Description automatically generated">
            <a:extLst>
              <a:ext uri="{FF2B5EF4-FFF2-40B4-BE49-F238E27FC236}">
                <a16:creationId xmlns:a16="http://schemas.microsoft.com/office/drawing/2014/main" id="{CEB2BB0D-D115-47FE-A49E-10BDC40D4FD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9072481" y="4102656"/>
            <a:ext cx="126611" cy="126611"/>
          </a:xfrm>
          <a:prstGeom prst="rect">
            <a:avLst/>
          </a:prstGeom>
        </p:spPr>
      </p:pic>
      <p:cxnSp>
        <p:nvCxnSpPr>
          <p:cNvPr id="53" name="Straight Connector 52">
            <a:extLst>
              <a:ext uri="{FF2B5EF4-FFF2-40B4-BE49-F238E27FC236}">
                <a16:creationId xmlns:a16="http://schemas.microsoft.com/office/drawing/2014/main" id="{8FA95539-5BD4-49AA-A4D3-5DDD4AA22364}"/>
              </a:ext>
            </a:extLst>
          </p:cNvPr>
          <p:cNvCxnSpPr>
            <a:cxnSpLocks/>
            <a:stCxn id="26" idx="0"/>
            <a:endCxn id="7" idx="0"/>
          </p:cNvCxnSpPr>
          <p:nvPr/>
        </p:nvCxnSpPr>
        <p:spPr>
          <a:xfrm flipV="1">
            <a:off x="9296576" y="3390334"/>
            <a:ext cx="434812" cy="247907"/>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45" name="Rectangle 44">
            <a:extLst>
              <a:ext uri="{FF2B5EF4-FFF2-40B4-BE49-F238E27FC236}">
                <a16:creationId xmlns:a16="http://schemas.microsoft.com/office/drawing/2014/main" id="{54E7BBBE-7C7A-493D-ACCF-2DE5FCD0DEEB}"/>
              </a:ext>
            </a:extLst>
          </p:cNvPr>
          <p:cNvSpPr/>
          <p:nvPr/>
        </p:nvSpPr>
        <p:spPr>
          <a:xfrm>
            <a:off x="52513" y="55985"/>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22414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500"/>
                                        <p:tgtEl>
                                          <p:spTgt spid="3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par>
                                <p:cTn id="45" presetID="9"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dissolve">
                                      <p:cBhvr>
                                        <p:cTn id="53" dur="500"/>
                                        <p:tgtEl>
                                          <p:spTgt spid="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dissolve">
                                      <p:cBhvr>
                                        <p:cTn id="59" dur="500"/>
                                        <p:tgtEl>
                                          <p:spTgt spid="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dissolve">
                                      <p:cBhvr>
                                        <p:cTn id="65" dur="500"/>
                                        <p:tgtEl>
                                          <p:spTgt spid="9"/>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dissolve">
                                      <p:cBhvr>
                                        <p:cTn id="68" dur="500"/>
                                        <p:tgtEl>
                                          <p:spTgt spid="16"/>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dissolve">
                                      <p:cBhvr>
                                        <p:cTn id="71" dur="500"/>
                                        <p:tgtEl>
                                          <p:spTgt spid="10"/>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dissolve">
                                      <p:cBhvr>
                                        <p:cTn id="77" dur="500"/>
                                        <p:tgtEl>
                                          <p:spTgt spid="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dissolve">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dissolve">
                                      <p:cBhvr>
                                        <p:cTn id="90" dur="500"/>
                                        <p:tgtEl>
                                          <p:spTgt spid="2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dissolve">
                                      <p:cBhvr>
                                        <p:cTn id="93" dur="500"/>
                                        <p:tgtEl>
                                          <p:spTgt spid="25"/>
                                        </p:tgtEl>
                                      </p:cBhvr>
                                    </p:animEffect>
                                  </p:childTnLst>
                                </p:cTn>
                              </p:par>
                              <p:par>
                                <p:cTn id="94" presetID="9"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dissolve">
                                      <p:cBhvr>
                                        <p:cTn id="9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2" grpId="0"/>
      <p:bldP spid="13" grpId="0"/>
      <p:bldP spid="14" grpId="0"/>
      <p:bldP spid="15" grpId="0"/>
      <p:bldP spid="16" grpId="0"/>
      <p:bldP spid="17" grpId="0"/>
      <p:bldP spid="18" grpId="0"/>
      <p:bldP spid="19" grpId="0"/>
      <p:bldP spid="22" grpId="0"/>
      <p:bldP spid="23" grpId="0"/>
      <p:bldP spid="26" grpId="0" animBg="1"/>
      <p:bldP spid="25" grpId="0" animBg="1"/>
      <p:bldP spid="31" grpId="0" animBg="1"/>
      <p:bldP spid="27" grpId="0"/>
      <p:bldP spid="33" grpId="0" animBg="1"/>
      <p:bldP spid="34"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6" name="Text Placeholder 5">
            <a:extLst>
              <a:ext uri="{FF2B5EF4-FFF2-40B4-BE49-F238E27FC236}">
                <a16:creationId xmlns:a16="http://schemas.microsoft.com/office/drawing/2014/main" id="{42C8F53F-6D14-44E8-8C94-B4C50B387D19}"/>
              </a:ext>
            </a:extLst>
          </p:cNvPr>
          <p:cNvSpPr>
            <a:spLocks noGrp="1"/>
          </p:cNvSpPr>
          <p:nvPr>
            <p:ph type="body" sz="quarter" idx="14"/>
          </p:nvPr>
        </p:nvSpPr>
        <p:spPr>
          <a:xfrm>
            <a:off x="528201" y="2564474"/>
            <a:ext cx="5376187" cy="1477328"/>
          </a:xfrm>
        </p:spPr>
        <p:txBody>
          <a:bodyPr/>
          <a:lstStyle/>
          <a:p>
            <a:pPr>
              <a:lnSpc>
                <a:spcPct val="100000"/>
              </a:lnSpc>
            </a:pPr>
            <a:r>
              <a:rPr lang="en-US" sz="3200" dirty="0">
                <a:solidFill>
                  <a:schemeClr val="accent3"/>
                </a:solidFill>
              </a:rPr>
              <a:t>Familiarize Yourself with Container Orchestration using </a:t>
            </a:r>
            <a:r>
              <a:rPr lang="en-US" sz="3200" i="1" dirty="0">
                <a:solidFill>
                  <a:schemeClr val="accent3"/>
                </a:solidFill>
              </a:rPr>
              <a:t>minikube</a:t>
            </a:r>
          </a:p>
        </p:txBody>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lstStyle/>
          <a:p>
            <a:r>
              <a:rPr lang="en-US" dirty="0"/>
              <a:t>Activity </a:t>
            </a:r>
          </a:p>
        </p:txBody>
      </p:sp>
      <p:sp>
        <p:nvSpPr>
          <p:cNvPr id="5" name="Rectangle 4">
            <a:extLst>
              <a:ext uri="{FF2B5EF4-FFF2-40B4-BE49-F238E27FC236}">
                <a16:creationId xmlns:a16="http://schemas.microsoft.com/office/drawing/2014/main" id="{76BA4C2F-3BE6-458C-8B9D-894302D35F80}"/>
              </a:ext>
            </a:extLst>
          </p:cNvPr>
          <p:cNvSpPr/>
          <p:nvPr/>
        </p:nvSpPr>
        <p:spPr>
          <a:xfrm>
            <a:off x="0" y="6466945"/>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32514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62133-1640-4594-AA51-D8DC2F6695C7}"/>
              </a:ext>
            </a:extLst>
          </p:cNvPr>
          <p:cNvSpPr>
            <a:spLocks noGrp="1"/>
          </p:cNvSpPr>
          <p:nvPr>
            <p:ph type="title"/>
          </p:nvPr>
        </p:nvSpPr>
        <p:spPr>
          <a:xfrm>
            <a:off x="535112" y="2681103"/>
            <a:ext cx="6930400" cy="1495794"/>
          </a:xfrm>
        </p:spPr>
        <p:txBody>
          <a:bodyPr/>
          <a:lstStyle/>
          <a:p>
            <a:r>
              <a:rPr lang="en-US" dirty="0">
                <a:solidFill>
                  <a:srgbClr val="FF0000"/>
                </a:solidFill>
              </a:rPr>
              <a:t>Module 02 </a:t>
            </a:r>
            <a:br>
              <a:rPr lang="en-US" dirty="0"/>
            </a:br>
            <a:r>
              <a:rPr lang="en-US" dirty="0"/>
              <a:t> </a:t>
            </a:r>
            <a:br>
              <a:rPr lang="en-US" dirty="0"/>
            </a:br>
            <a:r>
              <a:rPr lang="en-US" dirty="0"/>
              <a:t>SQL Server BDC Components</a:t>
            </a:r>
          </a:p>
        </p:txBody>
      </p:sp>
      <p:sp>
        <p:nvSpPr>
          <p:cNvPr id="4" name="Rectangle 3">
            <a:extLst>
              <a:ext uri="{FF2B5EF4-FFF2-40B4-BE49-F238E27FC236}">
                <a16:creationId xmlns:a16="http://schemas.microsoft.com/office/drawing/2014/main" id="{C60AEBBB-D84B-4800-AA79-4478D974186B}"/>
              </a:ext>
            </a:extLst>
          </p:cNvPr>
          <p:cNvSpPr/>
          <p:nvPr/>
        </p:nvSpPr>
        <p:spPr>
          <a:xfrm>
            <a:off x="535112" y="4893916"/>
            <a:ext cx="8367913" cy="338554"/>
          </a:xfrm>
          <a:prstGeom prst="rect">
            <a:avLst/>
          </a:prstGeom>
        </p:spPr>
        <p:txBody>
          <a:bodyPr wrap="square">
            <a:spAutoFit/>
          </a:bodyPr>
          <a:lstStyle/>
          <a:p>
            <a:r>
              <a:rPr lang="en-US" sz="1600" dirty="0" err="1">
                <a:solidFill>
                  <a:schemeClr val="accent4">
                    <a:lumMod val="50000"/>
                  </a:schemeClr>
                </a:solidFill>
              </a:rPr>
              <a:t>sqlworkshops</a:t>
            </a:r>
            <a:r>
              <a:rPr lang="en-US" sz="1600" dirty="0">
                <a:solidFill>
                  <a:schemeClr val="accent4">
                    <a:lumMod val="50000"/>
                  </a:schemeClr>
                </a:solidFill>
              </a:rPr>
              <a:t>/sqlserver2019bigdataclusters/SQL2019BDC/02 - SQL Server BDC</a:t>
            </a:r>
          </a:p>
        </p:txBody>
      </p:sp>
    </p:spTree>
    <p:extLst>
      <p:ext uri="{BB962C8B-B14F-4D97-AF65-F5344CB8AC3E}">
        <p14:creationId xmlns:p14="http://schemas.microsoft.com/office/powerpoint/2010/main" val="339449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0" y="0"/>
            <a:ext cx="5867400" cy="548640"/>
          </a:xfrm>
        </p:spPr>
        <p:txBody>
          <a:bodyPr>
            <a:noAutofit/>
          </a:bodyPr>
          <a:lstStyle/>
          <a:p>
            <a:r>
              <a:rPr lang="en-US" sz="2800" dirty="0"/>
              <a:t>Activity – </a:t>
            </a:r>
            <a:r>
              <a:rPr lang="en-US" sz="2800" dirty="0">
                <a:solidFill>
                  <a:srgbClr val="FF0000"/>
                </a:solidFill>
              </a:rPr>
              <a:t>Set Up Class Environment</a:t>
            </a:r>
            <a:endParaRPr lang="en-US" sz="2800" dirty="0"/>
          </a:p>
        </p:txBody>
      </p:sp>
      <p:sp>
        <p:nvSpPr>
          <p:cNvPr id="7" name="Text Placeholder 6">
            <a:extLst>
              <a:ext uri="{FF2B5EF4-FFF2-40B4-BE49-F238E27FC236}">
                <a16:creationId xmlns:a16="http://schemas.microsoft.com/office/drawing/2014/main" id="{A8762E4C-09DB-4DF1-9F6D-3B923E5360BB}"/>
              </a:ext>
            </a:extLst>
          </p:cNvPr>
          <p:cNvSpPr>
            <a:spLocks noGrp="1"/>
          </p:cNvSpPr>
          <p:nvPr>
            <p:ph type="body" sz="quarter" idx="14"/>
          </p:nvPr>
        </p:nvSpPr>
        <p:spPr>
          <a:xfrm>
            <a:off x="184215" y="1005382"/>
            <a:ext cx="5307265" cy="5385257"/>
          </a:xfrm>
        </p:spPr>
        <p:txBody>
          <a:bodyPr/>
          <a:lstStyle/>
          <a:p>
            <a:pPr marL="457200" indent="-457200">
              <a:lnSpc>
                <a:spcPct val="150000"/>
              </a:lnSpc>
              <a:buFont typeface="+mj-lt"/>
              <a:buAutoNum type="arabicPeriod"/>
            </a:pPr>
            <a:r>
              <a:rPr lang="en-US" sz="2400" dirty="0"/>
              <a:t>Open the Following Link: </a:t>
            </a:r>
          </a:p>
          <a:p>
            <a:pPr marL="457200" indent="-457200">
              <a:lnSpc>
                <a:spcPct val="150000"/>
              </a:lnSpc>
              <a:buFont typeface="+mj-lt"/>
              <a:buAutoNum type="arabicPeriod"/>
            </a:pPr>
            <a:r>
              <a:rPr lang="en-US" sz="2400" dirty="0"/>
              <a:t>Follow the instructions (</a:t>
            </a:r>
            <a:r>
              <a:rPr lang="en-US" sz="2400" i="1" dirty="0"/>
              <a:t>save info to a Notepad entry</a:t>
            </a:r>
            <a:r>
              <a:rPr lang="en-US" sz="2400" dirty="0"/>
              <a:t>)</a:t>
            </a:r>
          </a:p>
          <a:p>
            <a:pPr marL="457200" indent="-457200">
              <a:lnSpc>
                <a:spcPct val="150000"/>
              </a:lnSpc>
              <a:buFont typeface="+mj-lt"/>
              <a:buAutoNum type="arabicPeriod"/>
            </a:pPr>
            <a:r>
              <a:rPr lang="en-US" sz="2400" dirty="0"/>
              <a:t>Connect to the </a:t>
            </a:r>
            <a:r>
              <a:rPr lang="en-US" sz="2400" dirty="0" err="1"/>
              <a:t>JumpVM</a:t>
            </a:r>
            <a:r>
              <a:rPr lang="en-US" sz="2400" dirty="0"/>
              <a:t> using name/credentials</a:t>
            </a:r>
          </a:p>
          <a:p>
            <a:pPr marL="457200" indent="-457200">
              <a:lnSpc>
                <a:spcPct val="150000"/>
              </a:lnSpc>
              <a:buFont typeface="+mj-lt"/>
              <a:buAutoNum type="arabicPeriod"/>
            </a:pPr>
            <a:r>
              <a:rPr lang="en-US" sz="1600" dirty="0"/>
              <a:t>(Everything we do from here on out will be on the VM)</a:t>
            </a:r>
          </a:p>
          <a:p>
            <a:pPr marL="457200" indent="-457200">
              <a:lnSpc>
                <a:spcPct val="150000"/>
              </a:lnSpc>
              <a:buFont typeface="+mj-lt"/>
              <a:buAutoNum type="arabicPeriod"/>
            </a:pPr>
            <a:r>
              <a:rPr lang="en-US" sz="2400" dirty="0"/>
              <a:t>Double-click the text file on the main page</a:t>
            </a:r>
          </a:p>
          <a:p>
            <a:pPr marL="457200" indent="-457200">
              <a:lnSpc>
                <a:spcPct val="150000"/>
              </a:lnSpc>
              <a:buFont typeface="+mj-lt"/>
              <a:buAutoNum type="arabicPeriod"/>
            </a:pPr>
            <a:r>
              <a:rPr lang="en-US" sz="2400" dirty="0"/>
              <a:t>Wait here…</a:t>
            </a:r>
          </a:p>
        </p:txBody>
      </p:sp>
    </p:spTree>
    <p:extLst>
      <p:ext uri="{BB962C8B-B14F-4D97-AF65-F5344CB8AC3E}">
        <p14:creationId xmlns:p14="http://schemas.microsoft.com/office/powerpoint/2010/main" val="9689256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039" y="3533856"/>
            <a:ext cx="2862946" cy="1227819"/>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1032691" y="3341335"/>
            <a:ext cx="4022812" cy="990945"/>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Platform Abstraction Layer </a:t>
            </a:r>
          </a:p>
          <a:p>
            <a:pPr marL="0" marR="0" lvl="0" indent="0" algn="ctr" defTabSz="1243026"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2691" y="2725883"/>
            <a:ext cx="4023277" cy="500705"/>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6182" y="4270970"/>
            <a:ext cx="3815830" cy="1146847"/>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475" y="2691018"/>
            <a:ext cx="1170631" cy="650317"/>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475" y="4332279"/>
            <a:ext cx="1170632" cy="650318"/>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598" y="2691020"/>
            <a:ext cx="4706326" cy="229157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Platform Abstraction Layer</a:t>
            </a:r>
          </a:p>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(SQLPAL)</a:t>
            </a:r>
          </a:p>
        </p:txBody>
      </p:sp>
      <p:sp>
        <p:nvSpPr>
          <p:cNvPr id="25" name="Rectangle 24"/>
          <p:cNvSpPr/>
          <p:nvPr/>
        </p:nvSpPr>
        <p:spPr bwMode="auto">
          <a:xfrm>
            <a:off x="6226599" y="5200259"/>
            <a:ext cx="4706326" cy="521134"/>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a:ea typeface="MS PGothic" charset="0"/>
                <a:cs typeface="Segoe UI Semilight" panose="020B0402040204020203" pitchFamily="34" charset="0"/>
              </a:rPr>
              <a:t>Host extension mapping to OS system calls</a:t>
            </a:r>
          </a:p>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128" y="3533856"/>
            <a:ext cx="1371878" cy="5238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Win32-like APIs</a:t>
            </a:r>
          </a:p>
        </p:txBody>
      </p:sp>
      <p:sp>
        <p:nvSpPr>
          <p:cNvPr id="26" name="Rectangle 25"/>
          <p:cNvSpPr/>
          <p:nvPr/>
        </p:nvSpPr>
        <p:spPr bwMode="auto">
          <a:xfrm>
            <a:off x="7441311" y="3757037"/>
            <a:ext cx="81266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OS API</a:t>
            </a:r>
          </a:p>
        </p:txBody>
      </p:sp>
      <p:sp>
        <p:nvSpPr>
          <p:cNvPr id="27" name="Rectangle 26"/>
          <p:cNvSpPr/>
          <p:nvPr/>
        </p:nvSpPr>
        <p:spPr bwMode="auto">
          <a:xfrm>
            <a:off x="8034033" y="4370947"/>
            <a:ext cx="1114977"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02" y="2360504"/>
            <a:ext cx="0" cy="28184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6422" y="2229449"/>
            <a:ext cx="0" cy="294952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3782" y="2075763"/>
            <a:ext cx="2109144" cy="510838"/>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a:ea typeface="MS PGothic" charset="0"/>
                <a:cs typeface="Segoe UI Semilight" panose="020B0402040204020203" pitchFamily="34" charset="0"/>
              </a:rPr>
              <a:t>All other systems</a:t>
            </a:r>
          </a:p>
        </p:txBody>
      </p:sp>
      <p:sp>
        <p:nvSpPr>
          <p:cNvPr id="31" name="TextBox 30"/>
          <p:cNvSpPr txBox="1"/>
          <p:nvPr/>
        </p:nvSpPr>
        <p:spPr>
          <a:xfrm>
            <a:off x="6226600" y="2066274"/>
            <a:ext cx="2495507" cy="523659"/>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12430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System resource &amp;</a:t>
            </a:r>
            <a:b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b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9044" y="457622"/>
            <a:ext cx="11016957" cy="769441"/>
          </a:xfrm>
        </p:spPr>
        <p:txBody>
          <a:bodyPr/>
          <a:lstStyle/>
          <a:p>
            <a:r>
              <a:rPr lang="en-US" dirty="0"/>
              <a:t>The same abstraction layer with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78D4"/>
              </a:solidFill>
              <a:effectLst/>
              <a:uLnTx/>
              <a:uFillTx/>
              <a:latin typeface="Segoe UI"/>
              <a:ea typeface="+mn-ea"/>
              <a:cs typeface="+mn-cs"/>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
                <a:srgbClr val="E6E6E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Choice across OS and containers</a:t>
            </a:r>
          </a:p>
        </p:txBody>
      </p:sp>
      <p:sp>
        <p:nvSpPr>
          <p:cNvPr id="32" name="Rectangle 31">
            <a:extLst>
              <a:ext uri="{FF2B5EF4-FFF2-40B4-BE49-F238E27FC236}">
                <a16:creationId xmlns:a16="http://schemas.microsoft.com/office/drawing/2014/main" id="{F34BC74C-85A9-4DE8-930B-63FBD732919A}"/>
              </a:ext>
            </a:extLst>
          </p:cNvPr>
          <p:cNvSpPr/>
          <p:nvPr/>
        </p:nvSpPr>
        <p:spPr>
          <a:xfrm>
            <a:off x="67753" y="72041"/>
            <a:ext cx="552024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/sqlserver2019bigdataclusters/SQL2019BDC/02 - SQL Server BDC</a:t>
            </a:r>
          </a:p>
        </p:txBody>
      </p:sp>
    </p:spTree>
    <p:extLst>
      <p:ext uri="{BB962C8B-B14F-4D97-AF65-F5344CB8AC3E}">
        <p14:creationId xmlns:p14="http://schemas.microsoft.com/office/powerpoint/2010/main" val="106240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Hexagon 284">
            <a:extLst>
              <a:ext uri="{FF2B5EF4-FFF2-40B4-BE49-F238E27FC236}">
                <a16:creationId xmlns:a16="http://schemas.microsoft.com/office/drawing/2014/main" id="{07AF01EC-6E2C-4073-9730-9F6CD584FCB9}"/>
              </a:ext>
            </a:extLst>
          </p:cNvPr>
          <p:cNvSpPr/>
          <p:nvPr/>
        </p:nvSpPr>
        <p:spPr>
          <a:xfrm>
            <a:off x="6958695" y="3543948"/>
            <a:ext cx="2044347" cy="1716411"/>
          </a:xfrm>
          <a:prstGeom prst="hexagon">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Hexagon 283">
            <a:extLst>
              <a:ext uri="{FF2B5EF4-FFF2-40B4-BE49-F238E27FC236}">
                <a16:creationId xmlns:a16="http://schemas.microsoft.com/office/drawing/2014/main" id="{F1EBE49D-A778-4C76-B0B8-03CC52BAF273}"/>
              </a:ext>
            </a:extLst>
          </p:cNvPr>
          <p:cNvSpPr/>
          <p:nvPr/>
        </p:nvSpPr>
        <p:spPr>
          <a:xfrm>
            <a:off x="7123124" y="1835345"/>
            <a:ext cx="1599865" cy="1346761"/>
          </a:xfrm>
          <a:prstGeom prst="hexagon">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Hexagon 282">
            <a:extLst>
              <a:ext uri="{FF2B5EF4-FFF2-40B4-BE49-F238E27FC236}">
                <a16:creationId xmlns:a16="http://schemas.microsoft.com/office/drawing/2014/main" id="{41944F6A-AD30-4ED0-8DFE-7AFB8A024CA9}"/>
              </a:ext>
            </a:extLst>
          </p:cNvPr>
          <p:cNvSpPr/>
          <p:nvPr/>
        </p:nvSpPr>
        <p:spPr>
          <a:xfrm>
            <a:off x="4950119" y="2925557"/>
            <a:ext cx="1548678" cy="1313894"/>
          </a:xfrm>
          <a:prstGeom prst="hexagon">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Hexagon 281">
            <a:extLst>
              <a:ext uri="{FF2B5EF4-FFF2-40B4-BE49-F238E27FC236}">
                <a16:creationId xmlns:a16="http://schemas.microsoft.com/office/drawing/2014/main" id="{D5A6A073-3C63-4AAB-B792-CD5D3744D1B0}"/>
              </a:ext>
            </a:extLst>
          </p:cNvPr>
          <p:cNvSpPr/>
          <p:nvPr/>
        </p:nvSpPr>
        <p:spPr>
          <a:xfrm>
            <a:off x="2962202" y="2318924"/>
            <a:ext cx="1501250" cy="1152431"/>
          </a:xfrm>
          <a:prstGeom prst="hexagon">
            <a:avLst/>
          </a:prstGeom>
          <a:noFill/>
          <a:ln w="952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Rounded Rectangle 163">
            <a:extLst>
              <a:ext uri="{FF2B5EF4-FFF2-40B4-BE49-F238E27FC236}">
                <a16:creationId xmlns:a16="http://schemas.microsoft.com/office/drawing/2014/main" id="{74E51F3D-F510-7548-8A62-1FE84176E1B3}"/>
              </a:ext>
            </a:extLst>
          </p:cNvPr>
          <p:cNvSpPr/>
          <p:nvPr/>
        </p:nvSpPr>
        <p:spPr bwMode="auto">
          <a:xfrm>
            <a:off x="431813" y="1077509"/>
            <a:ext cx="11526524" cy="481438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Hexagon 46">
            <a:extLst>
              <a:ext uri="{FF2B5EF4-FFF2-40B4-BE49-F238E27FC236}">
                <a16:creationId xmlns:a16="http://schemas.microsoft.com/office/drawing/2014/main" id="{B8F0503B-36C1-47CB-B56A-88D55C6A0C8A}"/>
              </a:ext>
            </a:extLst>
          </p:cNvPr>
          <p:cNvSpPr/>
          <p:nvPr/>
        </p:nvSpPr>
        <p:spPr>
          <a:xfrm>
            <a:off x="694034" y="1654594"/>
            <a:ext cx="1548678" cy="1313894"/>
          </a:xfrm>
          <a:prstGeom prst="hexag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0662E3A-1C23-4A3A-BA02-CE5286347E7C}"/>
              </a:ext>
            </a:extLst>
          </p:cNvPr>
          <p:cNvSpPr txBox="1"/>
          <p:nvPr/>
        </p:nvSpPr>
        <p:spPr>
          <a:xfrm>
            <a:off x="970749" y="1243886"/>
            <a:ext cx="10066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Control</a:t>
            </a:r>
          </a:p>
        </p:txBody>
      </p:sp>
      <p:sp>
        <p:nvSpPr>
          <p:cNvPr id="61" name="Hexagon 60">
            <a:extLst>
              <a:ext uri="{FF2B5EF4-FFF2-40B4-BE49-F238E27FC236}">
                <a16:creationId xmlns:a16="http://schemas.microsoft.com/office/drawing/2014/main" id="{29486BF6-7220-4684-8A61-F6F3D0C60297}"/>
              </a:ext>
            </a:extLst>
          </p:cNvPr>
          <p:cNvSpPr/>
          <p:nvPr/>
        </p:nvSpPr>
        <p:spPr>
          <a:xfrm>
            <a:off x="663044" y="3023788"/>
            <a:ext cx="1548678" cy="1291578"/>
          </a:xfrm>
          <a:prstGeom prst="hexag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BD0EC186-BFC4-4CCD-9B5D-3E086B0473CB}"/>
              </a:ext>
            </a:extLst>
          </p:cNvPr>
          <p:cNvSpPr txBox="1"/>
          <p:nvPr/>
        </p:nvSpPr>
        <p:spPr>
          <a:xfrm>
            <a:off x="5165446" y="2907938"/>
            <a:ext cx="1113537"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Calibri" panose="020F0502020204030204"/>
                <a:ea typeface="+mn-ea"/>
                <a:cs typeface="+mn-cs"/>
              </a:rPr>
              <a:t>Compute Pool</a:t>
            </a:r>
          </a:p>
        </p:txBody>
      </p:sp>
      <p:sp>
        <p:nvSpPr>
          <p:cNvPr id="74" name="Can 24">
            <a:extLst>
              <a:ext uri="{FF2B5EF4-FFF2-40B4-BE49-F238E27FC236}">
                <a16:creationId xmlns:a16="http://schemas.microsoft.com/office/drawing/2014/main" id="{6CE40090-765C-4A75-954E-885D79818964}"/>
              </a:ext>
            </a:extLst>
          </p:cNvPr>
          <p:cNvSpPr/>
          <p:nvPr/>
        </p:nvSpPr>
        <p:spPr>
          <a:xfrm>
            <a:off x="7542374" y="4882916"/>
            <a:ext cx="913768" cy="301764"/>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HDFS</a:t>
            </a: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7C5527F6-9CA7-442D-B1B4-DE43CF3B3F03}"/>
              </a:ext>
            </a:extLst>
          </p:cNvPr>
          <p:cNvSpPr txBox="1"/>
          <p:nvPr/>
        </p:nvSpPr>
        <p:spPr>
          <a:xfrm>
            <a:off x="7286382" y="3567151"/>
            <a:ext cx="1367726"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Storage Pool</a:t>
            </a:r>
          </a:p>
        </p:txBody>
      </p:sp>
      <p:sp>
        <p:nvSpPr>
          <p:cNvPr id="98" name="TextBox 97">
            <a:extLst>
              <a:ext uri="{FF2B5EF4-FFF2-40B4-BE49-F238E27FC236}">
                <a16:creationId xmlns:a16="http://schemas.microsoft.com/office/drawing/2014/main" id="{90C20BD7-00B8-4BDA-83D2-DF6FDFF73364}"/>
              </a:ext>
            </a:extLst>
          </p:cNvPr>
          <p:cNvSpPr txBox="1"/>
          <p:nvPr/>
        </p:nvSpPr>
        <p:spPr>
          <a:xfrm>
            <a:off x="7353536" y="1829361"/>
            <a:ext cx="1128928"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030A0"/>
                </a:solidFill>
                <a:effectLst/>
                <a:uLnTx/>
                <a:uFillTx/>
                <a:latin typeface="Calibri" panose="020F0502020204030204"/>
                <a:ea typeface="+mn-ea"/>
                <a:cs typeface="+mn-cs"/>
              </a:rPr>
              <a:t>SQL Data Pool</a:t>
            </a:r>
          </a:p>
        </p:txBody>
      </p:sp>
      <p:cxnSp>
        <p:nvCxnSpPr>
          <p:cNvPr id="4" name="Straight Connector 3">
            <a:extLst>
              <a:ext uri="{FF2B5EF4-FFF2-40B4-BE49-F238E27FC236}">
                <a16:creationId xmlns:a16="http://schemas.microsoft.com/office/drawing/2014/main" id="{00D1396B-5057-DF49-8DD6-12F081195097}"/>
              </a:ext>
            </a:extLst>
          </p:cNvPr>
          <p:cNvCxnSpPr>
            <a:cxnSpLocks/>
            <a:stCxn id="166" idx="1"/>
            <a:endCxn id="74" idx="1"/>
          </p:cNvCxnSpPr>
          <p:nvPr/>
        </p:nvCxnSpPr>
        <p:spPr>
          <a:xfrm>
            <a:off x="7827645" y="4517622"/>
            <a:ext cx="171613" cy="365294"/>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6" name="Straight Connector 5">
            <a:extLst>
              <a:ext uri="{FF2B5EF4-FFF2-40B4-BE49-F238E27FC236}">
                <a16:creationId xmlns:a16="http://schemas.microsoft.com/office/drawing/2014/main" id="{3E002517-A1B3-C248-B568-19394816F6DD}"/>
              </a:ext>
            </a:extLst>
          </p:cNvPr>
          <p:cNvCxnSpPr>
            <a:cxnSpLocks/>
            <a:stCxn id="169" idx="2"/>
            <a:endCxn id="74" idx="1"/>
          </p:cNvCxnSpPr>
          <p:nvPr/>
        </p:nvCxnSpPr>
        <p:spPr>
          <a:xfrm flipH="1">
            <a:off x="7999258" y="4516450"/>
            <a:ext cx="176170" cy="366466"/>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grpSp>
        <p:nvGrpSpPr>
          <p:cNvPr id="73" name="Group 72">
            <a:extLst>
              <a:ext uri="{FF2B5EF4-FFF2-40B4-BE49-F238E27FC236}">
                <a16:creationId xmlns:a16="http://schemas.microsoft.com/office/drawing/2014/main" id="{65ABABB9-3FD0-6A44-AF3B-963478F99F49}"/>
              </a:ext>
            </a:extLst>
          </p:cNvPr>
          <p:cNvGrpSpPr/>
          <p:nvPr/>
        </p:nvGrpSpPr>
        <p:grpSpPr>
          <a:xfrm>
            <a:off x="864817" y="1903077"/>
            <a:ext cx="1282427" cy="738664"/>
            <a:chOff x="-63108" y="812136"/>
            <a:chExt cx="1632704" cy="789146"/>
          </a:xfrm>
          <a:noFill/>
        </p:grpSpPr>
        <p:sp>
          <p:nvSpPr>
            <p:cNvPr id="76" name="Hexagon 75">
              <a:extLst>
                <a:ext uri="{FF2B5EF4-FFF2-40B4-BE49-F238E27FC236}">
                  <a16:creationId xmlns:a16="http://schemas.microsoft.com/office/drawing/2014/main" id="{CFA0A502-659C-6E4E-B048-E5A6A9F14252}"/>
                </a:ext>
              </a:extLst>
            </p:cNvPr>
            <p:cNvSpPr/>
            <p:nvPr/>
          </p:nvSpPr>
          <p:spPr>
            <a:xfrm>
              <a:off x="878440" y="830311"/>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C1941CA7-861E-5143-82C0-82C297EEE677}"/>
                </a:ext>
              </a:extLst>
            </p:cNvPr>
            <p:cNvSpPr/>
            <p:nvPr/>
          </p:nvSpPr>
          <p:spPr>
            <a:xfrm>
              <a:off x="-63108" y="812136"/>
              <a:ext cx="1591945" cy="789146"/>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Cluster 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Master</a:t>
              </a:r>
            </a:p>
          </p:txBody>
        </p:sp>
      </p:grpSp>
      <p:grpSp>
        <p:nvGrpSpPr>
          <p:cNvPr id="85" name="Group 84">
            <a:extLst>
              <a:ext uri="{FF2B5EF4-FFF2-40B4-BE49-F238E27FC236}">
                <a16:creationId xmlns:a16="http://schemas.microsoft.com/office/drawing/2014/main" id="{F677C272-D161-514F-A7E5-AD24C5EF3879}"/>
              </a:ext>
            </a:extLst>
          </p:cNvPr>
          <p:cNvGrpSpPr/>
          <p:nvPr/>
        </p:nvGrpSpPr>
        <p:grpSpPr>
          <a:xfrm>
            <a:off x="3098137" y="2658439"/>
            <a:ext cx="1240656" cy="477104"/>
            <a:chOff x="878440" y="830311"/>
            <a:chExt cx="691156" cy="336780"/>
          </a:xfrm>
          <a:noFill/>
        </p:grpSpPr>
        <p:sp>
          <p:nvSpPr>
            <p:cNvPr id="86" name="Hexagon 85">
              <a:extLst>
                <a:ext uri="{FF2B5EF4-FFF2-40B4-BE49-F238E27FC236}">
                  <a16:creationId xmlns:a16="http://schemas.microsoft.com/office/drawing/2014/main" id="{89A26180-D893-7A4C-B816-002959A5A8EC}"/>
                </a:ext>
              </a:extLst>
            </p:cNvPr>
            <p:cNvSpPr/>
            <p:nvPr/>
          </p:nvSpPr>
          <p:spPr>
            <a:xfrm>
              <a:off x="878440" y="830311"/>
              <a:ext cx="691156" cy="336780"/>
            </a:xfrm>
            <a:prstGeom prst="hexagon">
              <a:avLst/>
            </a:prstGeom>
            <a:no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24293B4-E268-2C46-8489-96DB1FFF3FFC}"/>
                </a:ext>
              </a:extLst>
            </p:cNvPr>
            <p:cNvSpPr/>
            <p:nvPr/>
          </p:nvSpPr>
          <p:spPr>
            <a:xfrm>
              <a:off x="970452" y="858370"/>
              <a:ext cx="508978" cy="293293"/>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55A11"/>
                  </a:solidFill>
                  <a:effectLst/>
                  <a:uLnTx/>
                  <a:uFillTx/>
                  <a:latin typeface="Calibri" panose="020F0502020204030204"/>
                  <a:ea typeface="+mn-ea"/>
                  <a:cs typeface="+mn-cs"/>
                </a:rPr>
                <a:t>SQL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55A11"/>
                  </a:solidFill>
                  <a:effectLst/>
                  <a:uLnTx/>
                  <a:uFillTx/>
                  <a:latin typeface="Calibri" panose="020F0502020204030204"/>
                  <a:ea typeface="+mn-ea"/>
                  <a:cs typeface="+mn-cs"/>
                </a:rPr>
                <a:t>Master</a:t>
              </a:r>
            </a:p>
          </p:txBody>
        </p:sp>
      </p:grpSp>
      <p:grpSp>
        <p:nvGrpSpPr>
          <p:cNvPr id="91" name="Group 90">
            <a:extLst>
              <a:ext uri="{FF2B5EF4-FFF2-40B4-BE49-F238E27FC236}">
                <a16:creationId xmlns:a16="http://schemas.microsoft.com/office/drawing/2014/main" id="{C2D06EA4-93FB-424B-9BA3-AE9979F0A2DA}"/>
              </a:ext>
            </a:extLst>
          </p:cNvPr>
          <p:cNvGrpSpPr/>
          <p:nvPr/>
        </p:nvGrpSpPr>
        <p:grpSpPr>
          <a:xfrm>
            <a:off x="907797" y="3409992"/>
            <a:ext cx="1053989" cy="530975"/>
            <a:chOff x="878440" y="830311"/>
            <a:chExt cx="691156" cy="336780"/>
          </a:xfrm>
          <a:noFill/>
        </p:grpSpPr>
        <p:sp>
          <p:nvSpPr>
            <p:cNvPr id="118" name="Hexagon 117">
              <a:extLst>
                <a:ext uri="{FF2B5EF4-FFF2-40B4-BE49-F238E27FC236}">
                  <a16:creationId xmlns:a16="http://schemas.microsoft.com/office/drawing/2014/main" id="{9454A44C-CF7F-6D46-913D-F782A233901D}"/>
                </a:ext>
              </a:extLst>
            </p:cNvPr>
            <p:cNvSpPr/>
            <p:nvPr/>
          </p:nvSpPr>
          <p:spPr>
            <a:xfrm>
              <a:off x="878440" y="830311"/>
              <a:ext cx="691156" cy="336780"/>
            </a:xfrm>
            <a:prstGeom prst="hexagon">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BB93C91D-DE1D-8A4A-8F7F-8835DCA20983}"/>
                </a:ext>
              </a:extLst>
            </p:cNvPr>
            <p:cNvSpPr/>
            <p:nvPr/>
          </p:nvSpPr>
          <p:spPr>
            <a:xfrm>
              <a:off x="917117" y="898730"/>
              <a:ext cx="602702" cy="195213"/>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55A11"/>
                  </a:solidFill>
                  <a:effectLst/>
                  <a:uLnTx/>
                  <a:uFillTx/>
                  <a:latin typeface="Calibri" panose="020F0502020204030204"/>
                  <a:ea typeface="+mn-ea"/>
                  <a:cs typeface="+mn-cs"/>
                </a:rPr>
                <a:t>Controller</a:t>
              </a:r>
            </a:p>
          </p:txBody>
        </p:sp>
      </p:grpSp>
      <p:grpSp>
        <p:nvGrpSpPr>
          <p:cNvPr id="135" name="Group 134">
            <a:extLst>
              <a:ext uri="{FF2B5EF4-FFF2-40B4-BE49-F238E27FC236}">
                <a16:creationId xmlns:a16="http://schemas.microsoft.com/office/drawing/2014/main" id="{2CF36E1A-C435-3843-8B1A-DAFA04F21CA3}"/>
              </a:ext>
            </a:extLst>
          </p:cNvPr>
          <p:cNvGrpSpPr/>
          <p:nvPr/>
        </p:nvGrpSpPr>
        <p:grpSpPr>
          <a:xfrm>
            <a:off x="864817" y="4766436"/>
            <a:ext cx="1207113" cy="498013"/>
            <a:chOff x="833329" y="830311"/>
            <a:chExt cx="756004" cy="336780"/>
          </a:xfrm>
          <a:noFill/>
        </p:grpSpPr>
        <p:sp>
          <p:nvSpPr>
            <p:cNvPr id="136" name="Hexagon 135">
              <a:extLst>
                <a:ext uri="{FF2B5EF4-FFF2-40B4-BE49-F238E27FC236}">
                  <a16:creationId xmlns:a16="http://schemas.microsoft.com/office/drawing/2014/main" id="{63D24CEB-134F-4F48-BE47-B1E0225B6016}"/>
                </a:ext>
              </a:extLst>
            </p:cNvPr>
            <p:cNvSpPr/>
            <p:nvPr/>
          </p:nvSpPr>
          <p:spPr>
            <a:xfrm>
              <a:off x="878440" y="830311"/>
              <a:ext cx="691156" cy="336780"/>
            </a:xfrm>
            <a:prstGeom prst="hexagon">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73C3ADB-4F89-BF4E-9EE5-AE28EF3F4FBD}"/>
                </a:ext>
              </a:extLst>
            </p:cNvPr>
            <p:cNvSpPr/>
            <p:nvPr/>
          </p:nvSpPr>
          <p:spPr>
            <a:xfrm>
              <a:off x="833329" y="910876"/>
              <a:ext cx="756004" cy="179235"/>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(Shared Services)</a:t>
              </a:r>
            </a:p>
          </p:txBody>
        </p:sp>
      </p:grpSp>
      <p:grpSp>
        <p:nvGrpSpPr>
          <p:cNvPr id="30" name="Group 29">
            <a:extLst>
              <a:ext uri="{FF2B5EF4-FFF2-40B4-BE49-F238E27FC236}">
                <a16:creationId xmlns:a16="http://schemas.microsoft.com/office/drawing/2014/main" id="{C366C19B-CE25-2448-9D0A-05BFE1E9EE38}"/>
              </a:ext>
            </a:extLst>
          </p:cNvPr>
          <p:cNvGrpSpPr/>
          <p:nvPr/>
        </p:nvGrpSpPr>
        <p:grpSpPr>
          <a:xfrm>
            <a:off x="7094517" y="4240623"/>
            <a:ext cx="802378" cy="276999"/>
            <a:chOff x="6286377" y="3595888"/>
            <a:chExt cx="802378" cy="276999"/>
          </a:xfrm>
        </p:grpSpPr>
        <p:sp>
          <p:nvSpPr>
            <p:cNvPr id="166" name="Hexagon 165">
              <a:extLst>
                <a:ext uri="{FF2B5EF4-FFF2-40B4-BE49-F238E27FC236}">
                  <a16:creationId xmlns:a16="http://schemas.microsoft.com/office/drawing/2014/main" id="{602EE82D-F5C2-6F4D-B8DB-E0BFEE4D2310}"/>
                </a:ext>
              </a:extLst>
            </p:cNvPr>
            <p:cNvSpPr/>
            <p:nvPr/>
          </p:nvSpPr>
          <p:spPr>
            <a:xfrm>
              <a:off x="6286377" y="3595888"/>
              <a:ext cx="802378" cy="276999"/>
            </a:xfrm>
            <a:prstGeom prst="hexagon">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D513CCFE-5D69-794B-B228-38BA9111E87F}"/>
                </a:ext>
              </a:extLst>
            </p:cNvPr>
            <p:cNvSpPr/>
            <p:nvPr/>
          </p:nvSpPr>
          <p:spPr>
            <a:xfrm>
              <a:off x="6312581" y="3606258"/>
              <a:ext cx="776174"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SQL Server</a:t>
              </a:r>
            </a:p>
          </p:txBody>
        </p:sp>
      </p:grpSp>
      <p:grpSp>
        <p:nvGrpSpPr>
          <p:cNvPr id="31" name="Group 30">
            <a:extLst>
              <a:ext uri="{FF2B5EF4-FFF2-40B4-BE49-F238E27FC236}">
                <a16:creationId xmlns:a16="http://schemas.microsoft.com/office/drawing/2014/main" id="{5E094113-E5EB-1F42-B2DD-BC969E4C55FE}"/>
              </a:ext>
            </a:extLst>
          </p:cNvPr>
          <p:cNvGrpSpPr/>
          <p:nvPr/>
        </p:nvGrpSpPr>
        <p:grpSpPr>
          <a:xfrm>
            <a:off x="8106178" y="4239451"/>
            <a:ext cx="802378" cy="276999"/>
            <a:chOff x="6480974" y="3388638"/>
            <a:chExt cx="802378" cy="276999"/>
          </a:xfrm>
        </p:grpSpPr>
        <p:sp>
          <p:nvSpPr>
            <p:cNvPr id="169" name="Hexagon 168">
              <a:extLst>
                <a:ext uri="{FF2B5EF4-FFF2-40B4-BE49-F238E27FC236}">
                  <a16:creationId xmlns:a16="http://schemas.microsoft.com/office/drawing/2014/main" id="{318418A3-5C58-3E40-98D3-EE420761DC0F}"/>
                </a:ext>
              </a:extLst>
            </p:cNvPr>
            <p:cNvSpPr/>
            <p:nvPr/>
          </p:nvSpPr>
          <p:spPr>
            <a:xfrm>
              <a:off x="6480974" y="3388638"/>
              <a:ext cx="802378" cy="276999"/>
            </a:xfrm>
            <a:prstGeom prst="hexagon">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A4489DD9-708C-7B4D-89A1-F9A7958B8605}"/>
                </a:ext>
              </a:extLst>
            </p:cNvPr>
            <p:cNvSpPr/>
            <p:nvPr/>
          </p:nvSpPr>
          <p:spPr>
            <a:xfrm>
              <a:off x="6624444" y="3400181"/>
              <a:ext cx="489235"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Spark</a:t>
              </a:r>
            </a:p>
          </p:txBody>
        </p:sp>
      </p:grpSp>
      <p:cxnSp>
        <p:nvCxnSpPr>
          <p:cNvPr id="14" name="Straight Connector 13">
            <a:extLst>
              <a:ext uri="{FF2B5EF4-FFF2-40B4-BE49-F238E27FC236}">
                <a16:creationId xmlns:a16="http://schemas.microsoft.com/office/drawing/2014/main" id="{5DD5B9FF-8D98-1A4C-8A43-1D66443750EF}"/>
              </a:ext>
            </a:extLst>
          </p:cNvPr>
          <p:cNvCxnSpPr>
            <a:cxnSpLocks/>
            <a:stCxn id="191" idx="2"/>
            <a:endCxn id="188" idx="0"/>
          </p:cNvCxnSpPr>
          <p:nvPr/>
        </p:nvCxnSpPr>
        <p:spPr>
          <a:xfrm flipH="1">
            <a:off x="8497409" y="2302736"/>
            <a:ext cx="388997" cy="8779"/>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grpSp>
        <p:nvGrpSpPr>
          <p:cNvPr id="27" name="Group 26">
            <a:extLst>
              <a:ext uri="{FF2B5EF4-FFF2-40B4-BE49-F238E27FC236}">
                <a16:creationId xmlns:a16="http://schemas.microsoft.com/office/drawing/2014/main" id="{3A15BD0C-ED4C-B846-8199-7B1413B23F95}"/>
              </a:ext>
            </a:extLst>
          </p:cNvPr>
          <p:cNvGrpSpPr/>
          <p:nvPr/>
        </p:nvGrpSpPr>
        <p:grpSpPr>
          <a:xfrm>
            <a:off x="7499379" y="5125110"/>
            <a:ext cx="231536" cy="362223"/>
            <a:chOff x="6980389" y="3503977"/>
            <a:chExt cx="231536" cy="362223"/>
          </a:xfrm>
        </p:grpSpPr>
        <p:sp>
          <p:nvSpPr>
            <p:cNvPr id="26" name="Folded Corner 25">
              <a:extLst>
                <a:ext uri="{FF2B5EF4-FFF2-40B4-BE49-F238E27FC236}">
                  <a16:creationId xmlns:a16="http://schemas.microsoft.com/office/drawing/2014/main" id="{8F655823-8793-7D40-BF5D-0E800BDCB734}"/>
                </a:ext>
              </a:extLst>
            </p:cNvPr>
            <p:cNvSpPr/>
            <p:nvPr/>
          </p:nvSpPr>
          <p:spPr>
            <a:xfrm>
              <a:off x="7027771" y="3558055"/>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olded Corner 176">
              <a:extLst>
                <a:ext uri="{FF2B5EF4-FFF2-40B4-BE49-F238E27FC236}">
                  <a16:creationId xmlns:a16="http://schemas.microsoft.com/office/drawing/2014/main" id="{1DFD39CA-8FB4-E14C-A8D9-2332B8122321}"/>
                </a:ext>
              </a:extLst>
            </p:cNvPr>
            <p:cNvSpPr/>
            <p:nvPr/>
          </p:nvSpPr>
          <p:spPr>
            <a:xfrm>
              <a:off x="7004080" y="3531016"/>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olded Corner 177">
              <a:extLst>
                <a:ext uri="{FF2B5EF4-FFF2-40B4-BE49-F238E27FC236}">
                  <a16:creationId xmlns:a16="http://schemas.microsoft.com/office/drawing/2014/main" id="{2D9BEC74-7C4C-E847-9029-B159493166B5}"/>
                </a:ext>
              </a:extLst>
            </p:cNvPr>
            <p:cNvSpPr/>
            <p:nvPr/>
          </p:nvSpPr>
          <p:spPr>
            <a:xfrm>
              <a:off x="6980389" y="3503977"/>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9" name="Group 178">
            <a:extLst>
              <a:ext uri="{FF2B5EF4-FFF2-40B4-BE49-F238E27FC236}">
                <a16:creationId xmlns:a16="http://schemas.microsoft.com/office/drawing/2014/main" id="{0656C30F-D132-1F45-AB1A-AAEE29EEC5FF}"/>
              </a:ext>
            </a:extLst>
          </p:cNvPr>
          <p:cNvGrpSpPr/>
          <p:nvPr/>
        </p:nvGrpSpPr>
        <p:grpSpPr>
          <a:xfrm>
            <a:off x="6798232" y="6119189"/>
            <a:ext cx="231536" cy="362223"/>
            <a:chOff x="6980389" y="3503977"/>
            <a:chExt cx="231536" cy="362223"/>
          </a:xfrm>
        </p:grpSpPr>
        <p:sp>
          <p:nvSpPr>
            <p:cNvPr id="180" name="Folded Corner 179">
              <a:extLst>
                <a:ext uri="{FF2B5EF4-FFF2-40B4-BE49-F238E27FC236}">
                  <a16:creationId xmlns:a16="http://schemas.microsoft.com/office/drawing/2014/main" id="{A29E3C4A-785C-F24E-A6B1-F13F3CE1B707}"/>
                </a:ext>
              </a:extLst>
            </p:cNvPr>
            <p:cNvSpPr/>
            <p:nvPr/>
          </p:nvSpPr>
          <p:spPr>
            <a:xfrm>
              <a:off x="7027771" y="3558055"/>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olded Corner 180">
              <a:extLst>
                <a:ext uri="{FF2B5EF4-FFF2-40B4-BE49-F238E27FC236}">
                  <a16:creationId xmlns:a16="http://schemas.microsoft.com/office/drawing/2014/main" id="{71FFFEB7-69E6-1743-9B4F-F2FB92DF73BA}"/>
                </a:ext>
              </a:extLst>
            </p:cNvPr>
            <p:cNvSpPr/>
            <p:nvPr/>
          </p:nvSpPr>
          <p:spPr>
            <a:xfrm>
              <a:off x="7004080" y="3531016"/>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olded Corner 181">
              <a:extLst>
                <a:ext uri="{FF2B5EF4-FFF2-40B4-BE49-F238E27FC236}">
                  <a16:creationId xmlns:a16="http://schemas.microsoft.com/office/drawing/2014/main" id="{5B2FD965-AF3C-B446-A1A0-839CF83EF422}"/>
                </a:ext>
              </a:extLst>
            </p:cNvPr>
            <p:cNvSpPr/>
            <p:nvPr/>
          </p:nvSpPr>
          <p:spPr>
            <a:xfrm>
              <a:off x="6980389" y="3503977"/>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149BF7BB-D414-474D-B2AC-802E9D173D26}"/>
              </a:ext>
            </a:extLst>
          </p:cNvPr>
          <p:cNvGrpSpPr/>
          <p:nvPr/>
        </p:nvGrpSpPr>
        <p:grpSpPr>
          <a:xfrm>
            <a:off x="7204564" y="5110376"/>
            <a:ext cx="231536" cy="362223"/>
            <a:chOff x="6980389" y="3503977"/>
            <a:chExt cx="231536" cy="362223"/>
          </a:xfrm>
        </p:grpSpPr>
        <p:sp>
          <p:nvSpPr>
            <p:cNvPr id="184" name="Folded Corner 183">
              <a:extLst>
                <a:ext uri="{FF2B5EF4-FFF2-40B4-BE49-F238E27FC236}">
                  <a16:creationId xmlns:a16="http://schemas.microsoft.com/office/drawing/2014/main" id="{F9E0D59A-DA5A-B748-ACA1-7B9B92EEAB2F}"/>
                </a:ext>
              </a:extLst>
            </p:cNvPr>
            <p:cNvSpPr/>
            <p:nvPr/>
          </p:nvSpPr>
          <p:spPr>
            <a:xfrm>
              <a:off x="7027771" y="3558055"/>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olded Corner 184">
              <a:extLst>
                <a:ext uri="{FF2B5EF4-FFF2-40B4-BE49-F238E27FC236}">
                  <a16:creationId xmlns:a16="http://schemas.microsoft.com/office/drawing/2014/main" id="{2A8F74AD-5F37-DD47-BD3E-E63738A4B030}"/>
                </a:ext>
              </a:extLst>
            </p:cNvPr>
            <p:cNvSpPr/>
            <p:nvPr/>
          </p:nvSpPr>
          <p:spPr>
            <a:xfrm>
              <a:off x="7004080" y="3531016"/>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olded Corner 185">
              <a:extLst>
                <a:ext uri="{FF2B5EF4-FFF2-40B4-BE49-F238E27FC236}">
                  <a16:creationId xmlns:a16="http://schemas.microsoft.com/office/drawing/2014/main" id="{5F264667-5C40-DA43-9512-B8C6C2617F8C}"/>
                </a:ext>
              </a:extLst>
            </p:cNvPr>
            <p:cNvSpPr/>
            <p:nvPr/>
          </p:nvSpPr>
          <p:spPr>
            <a:xfrm>
              <a:off x="6980389" y="3503977"/>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12BAF9D1-51D5-B34E-AA29-7D984FCF1AAE}"/>
              </a:ext>
            </a:extLst>
          </p:cNvPr>
          <p:cNvGrpSpPr/>
          <p:nvPr/>
        </p:nvGrpSpPr>
        <p:grpSpPr>
          <a:xfrm>
            <a:off x="7435050" y="2123533"/>
            <a:ext cx="1062359" cy="375964"/>
            <a:chOff x="6286377" y="3595888"/>
            <a:chExt cx="802378" cy="276999"/>
          </a:xfrm>
        </p:grpSpPr>
        <p:sp>
          <p:nvSpPr>
            <p:cNvPr id="188" name="Hexagon 187">
              <a:extLst>
                <a:ext uri="{FF2B5EF4-FFF2-40B4-BE49-F238E27FC236}">
                  <a16:creationId xmlns:a16="http://schemas.microsoft.com/office/drawing/2014/main" id="{FD7A9333-2815-1940-93C3-1A9A49EA5C95}"/>
                </a:ext>
              </a:extLst>
            </p:cNvPr>
            <p:cNvSpPr/>
            <p:nvPr/>
          </p:nvSpPr>
          <p:spPr>
            <a:xfrm>
              <a:off x="6286377" y="3595888"/>
              <a:ext cx="802378" cy="276999"/>
            </a:xfrm>
            <a:prstGeom prst="hexagon">
              <a:avLst/>
            </a:prstGeom>
            <a:noFill/>
            <a:ln w="158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C446C5FB-F64A-4947-B446-BCEEEE62D89A}"/>
                </a:ext>
              </a:extLst>
            </p:cNvPr>
            <p:cNvSpPr/>
            <p:nvPr/>
          </p:nvSpPr>
          <p:spPr>
            <a:xfrm>
              <a:off x="6391476" y="3631391"/>
              <a:ext cx="603449" cy="129531"/>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30A0"/>
                  </a:solidFill>
                  <a:effectLst/>
                  <a:uLnTx/>
                  <a:uFillTx/>
                  <a:latin typeface="Calibri" panose="020F0502020204030204"/>
                  <a:ea typeface="+mn-ea"/>
                  <a:cs typeface="+mn-cs"/>
                </a:rPr>
                <a:t>SQL Server</a:t>
              </a:r>
            </a:p>
          </p:txBody>
        </p:sp>
      </p:grpSp>
      <p:grpSp>
        <p:nvGrpSpPr>
          <p:cNvPr id="211" name="Group 210">
            <a:extLst>
              <a:ext uri="{FF2B5EF4-FFF2-40B4-BE49-F238E27FC236}">
                <a16:creationId xmlns:a16="http://schemas.microsoft.com/office/drawing/2014/main" id="{0EE6416D-C63F-2147-B24F-FAA1B18A2F0A}"/>
              </a:ext>
            </a:extLst>
          </p:cNvPr>
          <p:cNvGrpSpPr/>
          <p:nvPr/>
        </p:nvGrpSpPr>
        <p:grpSpPr>
          <a:xfrm>
            <a:off x="5219737" y="3330731"/>
            <a:ext cx="1053990" cy="477104"/>
            <a:chOff x="5967802" y="3344719"/>
            <a:chExt cx="1053990" cy="477104"/>
          </a:xfrm>
        </p:grpSpPr>
        <p:sp>
          <p:nvSpPr>
            <p:cNvPr id="212" name="Hexagon 211">
              <a:extLst>
                <a:ext uri="{FF2B5EF4-FFF2-40B4-BE49-F238E27FC236}">
                  <a16:creationId xmlns:a16="http://schemas.microsoft.com/office/drawing/2014/main" id="{9582AE33-8462-1642-A816-BE4FDFF4D033}"/>
                </a:ext>
              </a:extLst>
            </p:cNvPr>
            <p:cNvSpPr/>
            <p:nvPr/>
          </p:nvSpPr>
          <p:spPr>
            <a:xfrm>
              <a:off x="5967802" y="3344719"/>
              <a:ext cx="1053990" cy="477104"/>
            </a:xfrm>
            <a:prstGeom prst="hexagon">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6A0EA28B-3756-7945-9684-661B8913999F}"/>
                </a:ext>
              </a:extLst>
            </p:cNvPr>
            <p:cNvSpPr/>
            <p:nvPr/>
          </p:nvSpPr>
          <p:spPr>
            <a:xfrm>
              <a:off x="6085789" y="3443640"/>
              <a:ext cx="776175"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00000"/>
                  </a:solidFill>
                  <a:effectLst/>
                  <a:uLnTx/>
                  <a:uFillTx/>
                  <a:latin typeface="Calibri" panose="020F0502020204030204"/>
                  <a:ea typeface="+mn-ea"/>
                  <a:cs typeface="+mn-cs"/>
                </a:rPr>
                <a:t>SQL Server</a:t>
              </a:r>
            </a:p>
          </p:txBody>
        </p:sp>
      </p:grpSp>
      <p:sp>
        <p:nvSpPr>
          <p:cNvPr id="278" name="Can 24">
            <a:extLst>
              <a:ext uri="{FF2B5EF4-FFF2-40B4-BE49-F238E27FC236}">
                <a16:creationId xmlns:a16="http://schemas.microsoft.com/office/drawing/2014/main" id="{9AF1DE32-81BF-0449-8352-9FA85160C5AC}"/>
              </a:ext>
            </a:extLst>
          </p:cNvPr>
          <p:cNvSpPr/>
          <p:nvPr/>
        </p:nvSpPr>
        <p:spPr>
          <a:xfrm>
            <a:off x="3904996" y="3308029"/>
            <a:ext cx="287418" cy="357751"/>
          </a:xfrm>
          <a:prstGeom prst="can">
            <a:avLst/>
          </a:prstGeom>
          <a:solidFill>
            <a:srgbClr val="C55A11"/>
          </a:solidFill>
          <a:ln w="9525"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94" name="Can 24">
            <a:extLst>
              <a:ext uri="{FF2B5EF4-FFF2-40B4-BE49-F238E27FC236}">
                <a16:creationId xmlns:a16="http://schemas.microsoft.com/office/drawing/2014/main" id="{E9F28FE9-1ED0-4D76-B30C-DCEDBD494AC1}"/>
              </a:ext>
            </a:extLst>
          </p:cNvPr>
          <p:cNvSpPr/>
          <p:nvPr/>
        </p:nvSpPr>
        <p:spPr>
          <a:xfrm>
            <a:off x="4071137" y="3394275"/>
            <a:ext cx="287419" cy="357751"/>
          </a:xfrm>
          <a:prstGeom prst="ca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pic>
        <p:nvPicPr>
          <p:cNvPr id="148" name="Picture 147">
            <a:extLst>
              <a:ext uri="{FF2B5EF4-FFF2-40B4-BE49-F238E27FC236}">
                <a16:creationId xmlns:a16="http://schemas.microsoft.com/office/drawing/2014/main" id="{E2E62A4E-3243-0B40-97FC-20860516E29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1194" y="244867"/>
            <a:ext cx="1365873" cy="689606"/>
          </a:xfrm>
          <a:prstGeom prst="rect">
            <a:avLst/>
          </a:prstGeom>
        </p:spPr>
      </p:pic>
      <p:sp>
        <p:nvSpPr>
          <p:cNvPr id="149" name="Hexagon 148">
            <a:extLst>
              <a:ext uri="{FF2B5EF4-FFF2-40B4-BE49-F238E27FC236}">
                <a16:creationId xmlns:a16="http://schemas.microsoft.com/office/drawing/2014/main" id="{0E16A3B2-C496-C04D-A4B3-FD28611F7842}"/>
              </a:ext>
            </a:extLst>
          </p:cNvPr>
          <p:cNvSpPr/>
          <p:nvPr/>
        </p:nvSpPr>
        <p:spPr>
          <a:xfrm>
            <a:off x="9695973" y="2601288"/>
            <a:ext cx="1988222" cy="1737566"/>
          </a:xfrm>
          <a:prstGeom prst="hexag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B4443510-9CFD-6A4D-A48A-1FB976D3498C}"/>
              </a:ext>
            </a:extLst>
          </p:cNvPr>
          <p:cNvSpPr txBox="1"/>
          <p:nvPr/>
        </p:nvSpPr>
        <p:spPr>
          <a:xfrm>
            <a:off x="9954362" y="2536715"/>
            <a:ext cx="141922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0C0"/>
                </a:solidFill>
                <a:effectLst/>
                <a:uLnTx/>
                <a:uFillTx/>
                <a:latin typeface="Calibri" panose="020F0502020204030204"/>
                <a:ea typeface="+mn-ea"/>
                <a:cs typeface="+mn-cs"/>
              </a:rPr>
              <a:t>App Pool</a:t>
            </a:r>
          </a:p>
        </p:txBody>
      </p:sp>
      <p:grpSp>
        <p:nvGrpSpPr>
          <p:cNvPr id="151" name="Group 150">
            <a:extLst>
              <a:ext uri="{FF2B5EF4-FFF2-40B4-BE49-F238E27FC236}">
                <a16:creationId xmlns:a16="http://schemas.microsoft.com/office/drawing/2014/main" id="{8501B339-7959-FC48-B2C3-EB7FC4321881}"/>
              </a:ext>
            </a:extLst>
          </p:cNvPr>
          <p:cNvGrpSpPr/>
          <p:nvPr/>
        </p:nvGrpSpPr>
        <p:grpSpPr>
          <a:xfrm>
            <a:off x="10186359" y="3279970"/>
            <a:ext cx="1053990" cy="400095"/>
            <a:chOff x="5967802" y="3344719"/>
            <a:chExt cx="1053990" cy="477104"/>
          </a:xfrm>
        </p:grpSpPr>
        <p:sp>
          <p:nvSpPr>
            <p:cNvPr id="152" name="Hexagon 151">
              <a:extLst>
                <a:ext uri="{FF2B5EF4-FFF2-40B4-BE49-F238E27FC236}">
                  <a16:creationId xmlns:a16="http://schemas.microsoft.com/office/drawing/2014/main" id="{5BC6283A-23EF-1340-B2D4-43CDE5BC9CAE}"/>
                </a:ext>
              </a:extLst>
            </p:cNvPr>
            <p:cNvSpPr/>
            <p:nvPr/>
          </p:nvSpPr>
          <p:spPr>
            <a:xfrm>
              <a:off x="5967802" y="3344719"/>
              <a:ext cx="1053990" cy="477104"/>
            </a:xfrm>
            <a:prstGeom prst="hexagon">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907F7936-4E1C-F641-8D1C-915064162C56}"/>
                </a:ext>
              </a:extLst>
            </p:cNvPr>
            <p:cNvSpPr/>
            <p:nvPr/>
          </p:nvSpPr>
          <p:spPr>
            <a:xfrm>
              <a:off x="6123462" y="3443640"/>
              <a:ext cx="700833"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Calibri" panose="020F0502020204030204"/>
                  <a:ea typeface="+mn-ea"/>
                  <a:cs typeface="+mn-cs"/>
                </a:rPr>
                <a:t>Job (SSIS)</a:t>
              </a:r>
            </a:p>
          </p:txBody>
        </p:sp>
      </p:grpSp>
      <p:grpSp>
        <p:nvGrpSpPr>
          <p:cNvPr id="154" name="Group 153">
            <a:extLst>
              <a:ext uri="{FF2B5EF4-FFF2-40B4-BE49-F238E27FC236}">
                <a16:creationId xmlns:a16="http://schemas.microsoft.com/office/drawing/2014/main" id="{BF2D7F59-325E-6F49-ACDE-60786871F309}"/>
              </a:ext>
            </a:extLst>
          </p:cNvPr>
          <p:cNvGrpSpPr/>
          <p:nvPr/>
        </p:nvGrpSpPr>
        <p:grpSpPr>
          <a:xfrm>
            <a:off x="10163089" y="3799334"/>
            <a:ext cx="1053992" cy="400095"/>
            <a:chOff x="878440" y="830311"/>
            <a:chExt cx="691156" cy="336780"/>
          </a:xfrm>
          <a:noFill/>
        </p:grpSpPr>
        <p:sp>
          <p:nvSpPr>
            <p:cNvPr id="155" name="Hexagon 154">
              <a:extLst>
                <a:ext uri="{FF2B5EF4-FFF2-40B4-BE49-F238E27FC236}">
                  <a16:creationId xmlns:a16="http://schemas.microsoft.com/office/drawing/2014/main" id="{E3EF8F51-9789-2043-A76E-26AE932258A4}"/>
                </a:ext>
              </a:extLst>
            </p:cNvPr>
            <p:cNvSpPr/>
            <p:nvPr/>
          </p:nvSpPr>
          <p:spPr>
            <a:xfrm>
              <a:off x="878440" y="830311"/>
              <a:ext cx="691156" cy="336780"/>
            </a:xfrm>
            <a:prstGeom prst="hexagon">
              <a:avLst/>
            </a:prstGeom>
            <a:grp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06062C3F-5F27-6B4B-939C-E1B4F973625C}"/>
                </a:ext>
              </a:extLst>
            </p:cNvPr>
            <p:cNvSpPr/>
            <p:nvPr/>
          </p:nvSpPr>
          <p:spPr>
            <a:xfrm>
              <a:off x="952739" y="914330"/>
              <a:ext cx="541563" cy="179235"/>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Calibri" panose="020F0502020204030204"/>
                  <a:ea typeface="+mn-ea"/>
                  <a:cs typeface="+mn-cs"/>
                </a:rPr>
                <a:t>(Web Apps)</a:t>
              </a:r>
            </a:p>
          </p:txBody>
        </p:sp>
      </p:grpSp>
      <p:grpSp>
        <p:nvGrpSpPr>
          <p:cNvPr id="157" name="Group 156">
            <a:extLst>
              <a:ext uri="{FF2B5EF4-FFF2-40B4-BE49-F238E27FC236}">
                <a16:creationId xmlns:a16="http://schemas.microsoft.com/office/drawing/2014/main" id="{05336016-1CC6-434A-AFBB-54338FCE9EFF}"/>
              </a:ext>
            </a:extLst>
          </p:cNvPr>
          <p:cNvGrpSpPr/>
          <p:nvPr/>
        </p:nvGrpSpPr>
        <p:grpSpPr>
          <a:xfrm>
            <a:off x="10174724" y="2803230"/>
            <a:ext cx="1053990" cy="382603"/>
            <a:chOff x="886567" y="865019"/>
            <a:chExt cx="691156" cy="336780"/>
          </a:xfrm>
          <a:noFill/>
        </p:grpSpPr>
        <p:sp>
          <p:nvSpPr>
            <p:cNvPr id="158" name="Hexagon 157">
              <a:extLst>
                <a:ext uri="{FF2B5EF4-FFF2-40B4-BE49-F238E27FC236}">
                  <a16:creationId xmlns:a16="http://schemas.microsoft.com/office/drawing/2014/main" id="{3950BEE9-6996-FC49-BE73-A4B965C04B1D}"/>
                </a:ext>
              </a:extLst>
            </p:cNvPr>
            <p:cNvSpPr/>
            <p:nvPr/>
          </p:nvSpPr>
          <p:spPr>
            <a:xfrm>
              <a:off x="886567" y="865019"/>
              <a:ext cx="691156" cy="336780"/>
            </a:xfrm>
            <a:prstGeom prst="hexagon">
              <a:avLst/>
            </a:prstGeom>
            <a:grp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75EFF5-2483-4D43-A456-0962D1B7030C}"/>
                </a:ext>
              </a:extLst>
            </p:cNvPr>
            <p:cNvSpPr/>
            <p:nvPr/>
          </p:nvSpPr>
          <p:spPr>
            <a:xfrm>
              <a:off x="919052" y="919860"/>
              <a:ext cx="609931" cy="179235"/>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Calibri" panose="020F0502020204030204"/>
                  <a:ea typeface="+mn-ea"/>
                  <a:cs typeface="+mn-cs"/>
                </a:rPr>
                <a:t>ML Server</a:t>
              </a:r>
            </a:p>
          </p:txBody>
        </p:sp>
      </p:grpSp>
      <p:cxnSp>
        <p:nvCxnSpPr>
          <p:cNvPr id="9" name="Straight Arrow Connector 8">
            <a:extLst>
              <a:ext uri="{FF2B5EF4-FFF2-40B4-BE49-F238E27FC236}">
                <a16:creationId xmlns:a16="http://schemas.microsoft.com/office/drawing/2014/main" id="{913A6158-22D3-3649-8432-5CED4AA0A769}"/>
              </a:ext>
            </a:extLst>
          </p:cNvPr>
          <p:cNvCxnSpPr>
            <a:cxnSpLocks/>
            <a:stCxn id="212" idx="2"/>
          </p:cNvCxnSpPr>
          <p:nvPr/>
        </p:nvCxnSpPr>
        <p:spPr>
          <a:xfrm flipH="1">
            <a:off x="4835298" y="3807835"/>
            <a:ext cx="503715" cy="230260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91" name="Can 24">
            <a:extLst>
              <a:ext uri="{FF2B5EF4-FFF2-40B4-BE49-F238E27FC236}">
                <a16:creationId xmlns:a16="http://schemas.microsoft.com/office/drawing/2014/main" id="{71176513-1E50-914B-94A7-F757EDA886C7}"/>
              </a:ext>
            </a:extLst>
          </p:cNvPr>
          <p:cNvSpPr/>
          <p:nvPr/>
        </p:nvSpPr>
        <p:spPr>
          <a:xfrm>
            <a:off x="8886406" y="2123533"/>
            <a:ext cx="234288" cy="358405"/>
          </a:xfrm>
          <a:prstGeom prst="can">
            <a:avLst/>
          </a:prstGeom>
          <a:solidFill>
            <a:srgbClr val="7030A0"/>
          </a:solidFill>
          <a:ln w="12700"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172" name="Straight Arrow Connector 171">
            <a:extLst>
              <a:ext uri="{FF2B5EF4-FFF2-40B4-BE49-F238E27FC236}">
                <a16:creationId xmlns:a16="http://schemas.microsoft.com/office/drawing/2014/main" id="{9E20B9BF-44DF-1242-ACC0-C4E61A261A99}"/>
              </a:ext>
            </a:extLst>
          </p:cNvPr>
          <p:cNvCxnSpPr>
            <a:cxnSpLocks/>
            <a:stCxn id="94" idx="4"/>
            <a:endCxn id="212" idx="3"/>
          </p:cNvCxnSpPr>
          <p:nvPr/>
        </p:nvCxnSpPr>
        <p:spPr>
          <a:xfrm flipV="1">
            <a:off x="4358556" y="3569283"/>
            <a:ext cx="861181" cy="386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95" name="Title 1">
            <a:extLst>
              <a:ext uri="{FF2B5EF4-FFF2-40B4-BE49-F238E27FC236}">
                <a16:creationId xmlns:a16="http://schemas.microsoft.com/office/drawing/2014/main" id="{A824CE9F-1470-014F-A991-EAAFAF71CEF2}"/>
              </a:ext>
            </a:extLst>
          </p:cNvPr>
          <p:cNvSpPr txBox="1">
            <a:spLocks/>
          </p:cNvSpPr>
          <p:nvPr/>
        </p:nvSpPr>
        <p:spPr>
          <a:xfrm>
            <a:off x="299564" y="244867"/>
            <a:ext cx="7383969" cy="76944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SQL Server 2019 and Big Data </a:t>
            </a:r>
            <a:r>
              <a:rPr kumimoji="0" lang="en-US" sz="18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OLTP, Data Virtualization, Data Mart and Big Data</a:t>
            </a:r>
            <a:endPar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cxnSp>
        <p:nvCxnSpPr>
          <p:cNvPr id="197" name="Straight Arrow Connector 196">
            <a:extLst>
              <a:ext uri="{FF2B5EF4-FFF2-40B4-BE49-F238E27FC236}">
                <a16:creationId xmlns:a16="http://schemas.microsoft.com/office/drawing/2014/main" id="{72C3C926-C8B8-47DE-9550-04958DC29921}"/>
              </a:ext>
            </a:extLst>
          </p:cNvPr>
          <p:cNvCxnSpPr>
            <a:cxnSpLocks/>
            <a:stCxn id="29" idx="0"/>
            <a:endCxn id="86" idx="2"/>
          </p:cNvCxnSpPr>
          <p:nvPr/>
        </p:nvCxnSpPr>
        <p:spPr>
          <a:xfrm flipV="1">
            <a:off x="2529786" y="3135543"/>
            <a:ext cx="687627" cy="2842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9" name="Picture 28">
            <a:extLst>
              <a:ext uri="{FF2B5EF4-FFF2-40B4-BE49-F238E27FC236}">
                <a16:creationId xmlns:a16="http://schemas.microsoft.com/office/drawing/2014/main" id="{62D27CE9-1698-4D38-A1CF-9343945A12B9}"/>
              </a:ext>
            </a:extLst>
          </p:cNvPr>
          <p:cNvPicPr>
            <a:picLocks noChangeAspect="1"/>
          </p:cNvPicPr>
          <p:nvPr/>
        </p:nvPicPr>
        <p:blipFill>
          <a:blip r:embed="rId4"/>
          <a:stretch>
            <a:fillRect/>
          </a:stretch>
        </p:blipFill>
        <p:spPr>
          <a:xfrm>
            <a:off x="2163994" y="5977694"/>
            <a:ext cx="731583" cy="704544"/>
          </a:xfrm>
          <a:prstGeom prst="rect">
            <a:avLst/>
          </a:prstGeom>
        </p:spPr>
      </p:pic>
      <p:cxnSp>
        <p:nvCxnSpPr>
          <p:cNvPr id="198" name="Straight Connector 197">
            <a:extLst>
              <a:ext uri="{FF2B5EF4-FFF2-40B4-BE49-F238E27FC236}">
                <a16:creationId xmlns:a16="http://schemas.microsoft.com/office/drawing/2014/main" id="{080AB6A6-05C4-4175-8B1A-7F84A1735613}"/>
              </a:ext>
            </a:extLst>
          </p:cNvPr>
          <p:cNvCxnSpPr>
            <a:cxnSpLocks/>
            <a:stCxn id="186" idx="1"/>
            <a:endCxn id="182" idx="0"/>
          </p:cNvCxnSpPr>
          <p:nvPr/>
        </p:nvCxnSpPr>
        <p:spPr>
          <a:xfrm flipH="1">
            <a:off x="6890309" y="5264449"/>
            <a:ext cx="314255" cy="854740"/>
          </a:xfrm>
          <a:prstGeom prst="line">
            <a:avLst/>
          </a:prstGeom>
        </p:spPr>
        <p:style>
          <a:lnRef idx="3">
            <a:schemeClr val="accent6"/>
          </a:lnRef>
          <a:fillRef idx="0">
            <a:schemeClr val="accent6"/>
          </a:fillRef>
          <a:effectRef idx="2">
            <a:schemeClr val="accent6"/>
          </a:effectRef>
          <a:fontRef idx="minor">
            <a:schemeClr val="tx1"/>
          </a:fontRef>
        </p:style>
      </p:cxnSp>
      <p:pic>
        <p:nvPicPr>
          <p:cNvPr id="199" name="Graphic 198" descr="Female Profile">
            <a:extLst>
              <a:ext uri="{FF2B5EF4-FFF2-40B4-BE49-F238E27FC236}">
                <a16:creationId xmlns:a16="http://schemas.microsoft.com/office/drawing/2014/main" id="{E0674ED2-32BC-4B9B-9164-CA21CEB6DC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78858" y="6065298"/>
            <a:ext cx="529336" cy="529336"/>
          </a:xfrm>
          <a:prstGeom prst="rect">
            <a:avLst/>
          </a:prstGeom>
        </p:spPr>
      </p:pic>
      <p:sp>
        <p:nvSpPr>
          <p:cNvPr id="202" name="TextBox 201">
            <a:extLst>
              <a:ext uri="{FF2B5EF4-FFF2-40B4-BE49-F238E27FC236}">
                <a16:creationId xmlns:a16="http://schemas.microsoft.com/office/drawing/2014/main" id="{43A68C0C-65C3-4F22-80EE-BC8940CD8FC2}"/>
              </a:ext>
            </a:extLst>
          </p:cNvPr>
          <p:cNvSpPr txBox="1"/>
          <p:nvPr/>
        </p:nvSpPr>
        <p:spPr>
          <a:xfrm>
            <a:off x="3355715" y="1265274"/>
            <a:ext cx="6369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BDC</a:t>
            </a:r>
          </a:p>
        </p:txBody>
      </p:sp>
      <p:cxnSp>
        <p:nvCxnSpPr>
          <p:cNvPr id="279" name="Straight Arrow Connector 278">
            <a:extLst>
              <a:ext uri="{FF2B5EF4-FFF2-40B4-BE49-F238E27FC236}">
                <a16:creationId xmlns:a16="http://schemas.microsoft.com/office/drawing/2014/main" id="{37C52FB0-1F4D-4432-B76C-0CAC28C698EF}"/>
              </a:ext>
            </a:extLst>
          </p:cNvPr>
          <p:cNvCxnSpPr>
            <a:cxnSpLocks/>
            <a:stCxn id="212" idx="1"/>
            <a:endCxn id="167" idx="1"/>
          </p:cNvCxnSpPr>
          <p:nvPr/>
        </p:nvCxnSpPr>
        <p:spPr>
          <a:xfrm>
            <a:off x="6154451" y="3807835"/>
            <a:ext cx="966270" cy="570116"/>
          </a:xfrm>
          <a:prstGeom prst="straightConnector1">
            <a:avLst/>
          </a:prstGeom>
          <a:ln>
            <a:solidFill>
              <a:schemeClr val="accent6">
                <a:lumMod val="7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280" name="Straight Arrow Connector 279">
            <a:extLst>
              <a:ext uri="{FF2B5EF4-FFF2-40B4-BE49-F238E27FC236}">
                <a16:creationId xmlns:a16="http://schemas.microsoft.com/office/drawing/2014/main" id="{7C3265E5-0B44-4409-9F41-D2C7CD7414A4}"/>
              </a:ext>
            </a:extLst>
          </p:cNvPr>
          <p:cNvCxnSpPr>
            <a:cxnSpLocks/>
            <a:stCxn id="212" idx="5"/>
            <a:endCxn id="188" idx="3"/>
          </p:cNvCxnSpPr>
          <p:nvPr/>
        </p:nvCxnSpPr>
        <p:spPr>
          <a:xfrm flipV="1">
            <a:off x="6154451" y="2311515"/>
            <a:ext cx="1280599" cy="1019216"/>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281" name="Hexagon 280">
            <a:extLst>
              <a:ext uri="{FF2B5EF4-FFF2-40B4-BE49-F238E27FC236}">
                <a16:creationId xmlns:a16="http://schemas.microsoft.com/office/drawing/2014/main" id="{7581B523-C533-481A-AC43-14F470DA7FAA}"/>
              </a:ext>
            </a:extLst>
          </p:cNvPr>
          <p:cNvSpPr/>
          <p:nvPr/>
        </p:nvSpPr>
        <p:spPr>
          <a:xfrm>
            <a:off x="660945" y="4364139"/>
            <a:ext cx="1548678" cy="1291578"/>
          </a:xfrm>
          <a:prstGeom prst="hexag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7" name="Straight Connector 126">
            <a:extLst>
              <a:ext uri="{FF2B5EF4-FFF2-40B4-BE49-F238E27FC236}">
                <a16:creationId xmlns:a16="http://schemas.microsoft.com/office/drawing/2014/main" id="{B5C93D66-66C0-4C3B-878A-9EABE664FF16}"/>
              </a:ext>
            </a:extLst>
          </p:cNvPr>
          <p:cNvCxnSpPr>
            <a:cxnSpLocks/>
          </p:cNvCxnSpPr>
          <p:nvPr/>
        </p:nvCxnSpPr>
        <p:spPr>
          <a:xfrm>
            <a:off x="2486809" y="1654594"/>
            <a:ext cx="0" cy="397054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6" name="Straight Arrow Connector 285">
            <a:extLst>
              <a:ext uri="{FF2B5EF4-FFF2-40B4-BE49-F238E27FC236}">
                <a16:creationId xmlns:a16="http://schemas.microsoft.com/office/drawing/2014/main" id="{3A8D8BB6-9EE2-40CB-AF99-7C4F9E8E3F0E}"/>
              </a:ext>
            </a:extLst>
          </p:cNvPr>
          <p:cNvCxnSpPr>
            <a:cxnSpLocks/>
            <a:stCxn id="199" idx="0"/>
            <a:endCxn id="155" idx="2"/>
          </p:cNvCxnSpPr>
          <p:nvPr/>
        </p:nvCxnSpPr>
        <p:spPr>
          <a:xfrm flipV="1">
            <a:off x="9143526" y="4199429"/>
            <a:ext cx="1119587" cy="1865869"/>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288" name="Straight Arrow Connector 287">
            <a:extLst>
              <a:ext uri="{FF2B5EF4-FFF2-40B4-BE49-F238E27FC236}">
                <a16:creationId xmlns:a16="http://schemas.microsoft.com/office/drawing/2014/main" id="{D291820A-E2D4-45FF-A5C2-8B4CE8BAFA3D}"/>
              </a:ext>
            </a:extLst>
          </p:cNvPr>
          <p:cNvCxnSpPr>
            <a:cxnSpLocks/>
            <a:stCxn id="199" idx="0"/>
            <a:endCxn id="158" idx="3"/>
          </p:cNvCxnSpPr>
          <p:nvPr/>
        </p:nvCxnSpPr>
        <p:spPr>
          <a:xfrm flipV="1">
            <a:off x="9143526" y="2994532"/>
            <a:ext cx="1031198" cy="3070766"/>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290" name="Can 24">
            <a:extLst>
              <a:ext uri="{FF2B5EF4-FFF2-40B4-BE49-F238E27FC236}">
                <a16:creationId xmlns:a16="http://schemas.microsoft.com/office/drawing/2014/main" id="{CB5A60F4-B50F-4ADB-8AFA-64913F0DA046}"/>
              </a:ext>
            </a:extLst>
          </p:cNvPr>
          <p:cNvSpPr/>
          <p:nvPr/>
        </p:nvSpPr>
        <p:spPr>
          <a:xfrm>
            <a:off x="4587628" y="6236246"/>
            <a:ext cx="439742" cy="205732"/>
          </a:xfrm>
          <a:prstGeom prst="can">
            <a:avLst/>
          </a:prstGeom>
          <a:no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00000"/>
                </a:solidFill>
                <a:effectLst/>
                <a:uLnTx/>
                <a:uFillTx/>
                <a:latin typeface="Calibri" panose="020F0502020204030204"/>
                <a:ea typeface="+mn-ea"/>
                <a:cs typeface="+mn-cs"/>
              </a:rPr>
              <a:t>HDFS</a:t>
            </a:r>
            <a:endParaRPr kumimoji="0" lang="en-US" sz="200" b="0"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91" name="Graphic 290" descr="Network Diagram">
            <a:extLst>
              <a:ext uri="{FF2B5EF4-FFF2-40B4-BE49-F238E27FC236}">
                <a16:creationId xmlns:a16="http://schemas.microsoft.com/office/drawing/2014/main" id="{2CB38C75-D41E-43D3-A6DD-B3E26D28CB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16301" y="6166606"/>
            <a:ext cx="321697" cy="321697"/>
          </a:xfrm>
          <a:prstGeom prst="rect">
            <a:avLst/>
          </a:prstGeom>
        </p:spPr>
      </p:pic>
      <p:pic>
        <p:nvPicPr>
          <p:cNvPr id="292" name="Picture 291">
            <a:extLst>
              <a:ext uri="{FF2B5EF4-FFF2-40B4-BE49-F238E27FC236}">
                <a16:creationId xmlns:a16="http://schemas.microsoft.com/office/drawing/2014/main" id="{7415A1C2-EC30-44FC-86DE-854248822ABD}"/>
              </a:ext>
            </a:extLst>
          </p:cNvPr>
          <p:cNvPicPr>
            <a:picLocks noChangeAspect="1"/>
          </p:cNvPicPr>
          <p:nvPr/>
        </p:nvPicPr>
        <p:blipFill>
          <a:blip r:embed="rId9"/>
          <a:stretch>
            <a:fillRect/>
          </a:stretch>
        </p:blipFill>
        <p:spPr>
          <a:xfrm>
            <a:off x="5115561" y="6185580"/>
            <a:ext cx="219869" cy="272041"/>
          </a:xfrm>
          <a:prstGeom prst="rect">
            <a:avLst/>
          </a:prstGeom>
          <a:noFill/>
          <a:ln>
            <a:noFill/>
          </a:ln>
        </p:spPr>
      </p:pic>
      <p:cxnSp>
        <p:nvCxnSpPr>
          <p:cNvPr id="106" name="Straight Connector 105">
            <a:extLst>
              <a:ext uri="{FF2B5EF4-FFF2-40B4-BE49-F238E27FC236}">
                <a16:creationId xmlns:a16="http://schemas.microsoft.com/office/drawing/2014/main" id="{2A234070-3B45-4636-A785-D4AB9FCF3B37}"/>
              </a:ext>
            </a:extLst>
          </p:cNvPr>
          <p:cNvCxnSpPr>
            <a:cxnSpLocks/>
            <a:stCxn id="110" idx="2"/>
            <a:endCxn id="108" idx="0"/>
          </p:cNvCxnSpPr>
          <p:nvPr/>
        </p:nvCxnSpPr>
        <p:spPr>
          <a:xfrm flipH="1">
            <a:off x="8479829" y="2781536"/>
            <a:ext cx="407093" cy="0"/>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grpSp>
        <p:nvGrpSpPr>
          <p:cNvPr id="107" name="Group 106">
            <a:extLst>
              <a:ext uri="{FF2B5EF4-FFF2-40B4-BE49-F238E27FC236}">
                <a16:creationId xmlns:a16="http://schemas.microsoft.com/office/drawing/2014/main" id="{A139E517-CCEC-436F-9AE6-0894767D322D}"/>
              </a:ext>
            </a:extLst>
          </p:cNvPr>
          <p:cNvGrpSpPr/>
          <p:nvPr/>
        </p:nvGrpSpPr>
        <p:grpSpPr>
          <a:xfrm>
            <a:off x="7417470" y="2593554"/>
            <a:ext cx="1062359" cy="375964"/>
            <a:chOff x="6286377" y="3595888"/>
            <a:chExt cx="802378" cy="276999"/>
          </a:xfrm>
        </p:grpSpPr>
        <p:sp>
          <p:nvSpPr>
            <p:cNvPr id="108" name="Hexagon 107">
              <a:extLst>
                <a:ext uri="{FF2B5EF4-FFF2-40B4-BE49-F238E27FC236}">
                  <a16:creationId xmlns:a16="http://schemas.microsoft.com/office/drawing/2014/main" id="{FB025D84-23A0-4F4A-A5D0-92296D5EC00B}"/>
                </a:ext>
              </a:extLst>
            </p:cNvPr>
            <p:cNvSpPr/>
            <p:nvPr/>
          </p:nvSpPr>
          <p:spPr>
            <a:xfrm>
              <a:off x="6286377" y="3595888"/>
              <a:ext cx="802378" cy="276999"/>
            </a:xfrm>
            <a:prstGeom prst="hexagon">
              <a:avLst/>
            </a:prstGeom>
            <a:noFill/>
            <a:ln w="158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1CB21FF8-08D1-4D19-A5E2-5329770CE931}"/>
                </a:ext>
              </a:extLst>
            </p:cNvPr>
            <p:cNvSpPr/>
            <p:nvPr/>
          </p:nvSpPr>
          <p:spPr>
            <a:xfrm>
              <a:off x="6391476" y="3631391"/>
              <a:ext cx="603449" cy="129531"/>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30A0"/>
                  </a:solidFill>
                  <a:effectLst/>
                  <a:uLnTx/>
                  <a:uFillTx/>
                  <a:latin typeface="Calibri" panose="020F0502020204030204"/>
                  <a:ea typeface="+mn-ea"/>
                  <a:cs typeface="+mn-cs"/>
                </a:rPr>
                <a:t>SQL Server</a:t>
              </a:r>
            </a:p>
          </p:txBody>
        </p:sp>
      </p:grpSp>
      <p:sp>
        <p:nvSpPr>
          <p:cNvPr id="110" name="Can 24">
            <a:extLst>
              <a:ext uri="{FF2B5EF4-FFF2-40B4-BE49-F238E27FC236}">
                <a16:creationId xmlns:a16="http://schemas.microsoft.com/office/drawing/2014/main" id="{5FA33426-2A20-426A-A00E-92217C64C2C5}"/>
              </a:ext>
            </a:extLst>
          </p:cNvPr>
          <p:cNvSpPr/>
          <p:nvPr/>
        </p:nvSpPr>
        <p:spPr>
          <a:xfrm>
            <a:off x="8886922" y="2602333"/>
            <a:ext cx="234288" cy="358405"/>
          </a:xfrm>
          <a:prstGeom prst="can">
            <a:avLst/>
          </a:prstGeom>
          <a:solidFill>
            <a:srgbClr val="7030A0"/>
          </a:solidFill>
          <a:ln w="12700"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111" name="Straight Arrow Connector 110">
            <a:extLst>
              <a:ext uri="{FF2B5EF4-FFF2-40B4-BE49-F238E27FC236}">
                <a16:creationId xmlns:a16="http://schemas.microsoft.com/office/drawing/2014/main" id="{0A1ACC8D-B6D2-4694-A0E8-BAE841784737}"/>
              </a:ext>
            </a:extLst>
          </p:cNvPr>
          <p:cNvCxnSpPr>
            <a:cxnSpLocks/>
            <a:stCxn id="212" idx="5"/>
            <a:endCxn id="108" idx="3"/>
          </p:cNvCxnSpPr>
          <p:nvPr/>
        </p:nvCxnSpPr>
        <p:spPr>
          <a:xfrm flipV="1">
            <a:off x="6154451" y="2781536"/>
            <a:ext cx="1263019" cy="549195"/>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120" name="Straight Arrow Connector 119">
            <a:extLst>
              <a:ext uri="{FF2B5EF4-FFF2-40B4-BE49-F238E27FC236}">
                <a16:creationId xmlns:a16="http://schemas.microsoft.com/office/drawing/2014/main" id="{82011293-0E1C-4C2F-B401-8642DD71F64F}"/>
              </a:ext>
            </a:extLst>
          </p:cNvPr>
          <p:cNvCxnSpPr>
            <a:cxnSpLocks/>
            <a:stCxn id="94" idx="3"/>
          </p:cNvCxnSpPr>
          <p:nvPr/>
        </p:nvCxnSpPr>
        <p:spPr>
          <a:xfrm>
            <a:off x="4214847" y="3752026"/>
            <a:ext cx="533771" cy="23584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3" name="Picture 2" descr="See the source image">
            <a:extLst>
              <a:ext uri="{FF2B5EF4-FFF2-40B4-BE49-F238E27FC236}">
                <a16:creationId xmlns:a16="http://schemas.microsoft.com/office/drawing/2014/main" id="{291B4EF2-9B3E-4E69-B0E5-84130BB225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4451" y="1121313"/>
            <a:ext cx="519829" cy="519829"/>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69FAC4DC-C851-461B-89AE-60C4E94D8A74}"/>
              </a:ext>
            </a:extLst>
          </p:cNvPr>
          <p:cNvSpPr/>
          <p:nvPr/>
        </p:nvSpPr>
        <p:spPr>
          <a:xfrm>
            <a:off x="20865" y="8439"/>
            <a:ext cx="552024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/sqlserver2019bigdataclusters/SQL2019BDC/02 - SQL Server BDC</a:t>
            </a:r>
          </a:p>
        </p:txBody>
      </p:sp>
    </p:spTree>
    <p:extLst>
      <p:ext uri="{BB962C8B-B14F-4D97-AF65-F5344CB8AC3E}">
        <p14:creationId xmlns:p14="http://schemas.microsoft.com/office/powerpoint/2010/main" val="177826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1"/>
                                        </p:tgtEl>
                                        <p:attrNameLst>
                                          <p:attrName>style.visibility</p:attrName>
                                        </p:attrNameLst>
                                      </p:cBhvr>
                                      <p:to>
                                        <p:strVal val="visible"/>
                                      </p:to>
                                    </p:set>
                                    <p:animEffect transition="in" filter="fade">
                                      <p:cBhvr>
                                        <p:cTn id="34" dur="500"/>
                                        <p:tgtEl>
                                          <p:spTgt spid="28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2"/>
                                        </p:tgtEl>
                                        <p:attrNameLst>
                                          <p:attrName>style.visibility</p:attrName>
                                        </p:attrNameLst>
                                      </p:cBhvr>
                                      <p:to>
                                        <p:strVal val="visible"/>
                                      </p:to>
                                    </p:set>
                                    <p:animEffect transition="in" filter="fade">
                                      <p:cBhvr>
                                        <p:cTn id="42" dur="500"/>
                                        <p:tgtEl>
                                          <p:spTgt spid="20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par>
                                <p:cTn id="48" presetID="10" presetClass="entr" presetSubtype="0"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8"/>
                                        </p:tgtEl>
                                        <p:attrNameLst>
                                          <p:attrName>style.visibility</p:attrName>
                                        </p:attrNameLst>
                                      </p:cBhvr>
                                      <p:to>
                                        <p:strVal val="visible"/>
                                      </p:to>
                                    </p:set>
                                    <p:animEffect transition="in" filter="fade">
                                      <p:cBhvr>
                                        <p:cTn id="53" dur="500"/>
                                        <p:tgtEl>
                                          <p:spTgt spid="27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7"/>
                                        </p:tgtEl>
                                        <p:attrNameLst>
                                          <p:attrName>style.visibility</p:attrName>
                                        </p:attrNameLst>
                                      </p:cBhvr>
                                      <p:to>
                                        <p:strVal val="visible"/>
                                      </p:to>
                                    </p:set>
                                    <p:animEffect transition="in" filter="fade">
                                      <p:cBhvr>
                                        <p:cTn id="58" dur="500"/>
                                        <p:tgtEl>
                                          <p:spTgt spid="197"/>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90"/>
                                        </p:tgtEl>
                                        <p:attrNameLst>
                                          <p:attrName>style.visibility</p:attrName>
                                        </p:attrNameLst>
                                      </p:cBhvr>
                                      <p:to>
                                        <p:strVal val="visible"/>
                                      </p:to>
                                    </p:set>
                                    <p:animEffect transition="in" filter="fade">
                                      <p:cBhvr>
                                        <p:cTn id="66" dur="500"/>
                                        <p:tgtEl>
                                          <p:spTgt spid="290"/>
                                        </p:tgtEl>
                                      </p:cBhvr>
                                    </p:animEffect>
                                  </p:childTnLst>
                                </p:cTn>
                              </p:par>
                              <p:par>
                                <p:cTn id="67" presetID="10" presetClass="entr" presetSubtype="0" fill="hold" nodeType="withEffect">
                                  <p:stCondLst>
                                    <p:cond delay="0"/>
                                  </p:stCondLst>
                                  <p:childTnLst>
                                    <p:set>
                                      <p:cBhvr>
                                        <p:cTn id="68" dur="1" fill="hold">
                                          <p:stCondLst>
                                            <p:cond delay="0"/>
                                          </p:stCondLst>
                                        </p:cTn>
                                        <p:tgtEl>
                                          <p:spTgt spid="291"/>
                                        </p:tgtEl>
                                        <p:attrNameLst>
                                          <p:attrName>style.visibility</p:attrName>
                                        </p:attrNameLst>
                                      </p:cBhvr>
                                      <p:to>
                                        <p:strVal val="visible"/>
                                      </p:to>
                                    </p:set>
                                    <p:animEffect transition="in" filter="fade">
                                      <p:cBhvr>
                                        <p:cTn id="69" dur="500"/>
                                        <p:tgtEl>
                                          <p:spTgt spid="291"/>
                                        </p:tgtEl>
                                      </p:cBhvr>
                                    </p:animEffect>
                                  </p:childTnLst>
                                </p:cTn>
                              </p:par>
                              <p:par>
                                <p:cTn id="70" presetID="10" presetClass="entr" presetSubtype="0" fill="hold" nodeType="withEffect">
                                  <p:stCondLst>
                                    <p:cond delay="0"/>
                                  </p:stCondLst>
                                  <p:childTnLst>
                                    <p:set>
                                      <p:cBhvr>
                                        <p:cTn id="71" dur="1" fill="hold">
                                          <p:stCondLst>
                                            <p:cond delay="0"/>
                                          </p:stCondLst>
                                        </p:cTn>
                                        <p:tgtEl>
                                          <p:spTgt spid="292"/>
                                        </p:tgtEl>
                                        <p:attrNameLst>
                                          <p:attrName>style.visibility</p:attrName>
                                        </p:attrNameLst>
                                      </p:cBhvr>
                                      <p:to>
                                        <p:strVal val="visible"/>
                                      </p:to>
                                    </p:set>
                                    <p:animEffect transition="in" filter="fade">
                                      <p:cBhvr>
                                        <p:cTn id="72" dur="500"/>
                                        <p:tgtEl>
                                          <p:spTgt spid="29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fade">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20"/>
                                        </p:tgtEl>
                                      </p:cBhvr>
                                    </p:animEffect>
                                    <p:set>
                                      <p:cBhvr>
                                        <p:cTn id="87" dur="1" fill="hold">
                                          <p:stCondLst>
                                            <p:cond delay="499"/>
                                          </p:stCondLst>
                                        </p:cTn>
                                        <p:tgtEl>
                                          <p:spTgt spid="120"/>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3"/>
                                        </p:tgtEl>
                                        <p:attrNameLst>
                                          <p:attrName>style.visibility</p:attrName>
                                        </p:attrNameLst>
                                      </p:cBhvr>
                                      <p:to>
                                        <p:strVal val="visible"/>
                                      </p:to>
                                    </p:set>
                                    <p:animEffect transition="in" filter="fade">
                                      <p:cBhvr>
                                        <p:cTn id="94" dur="500"/>
                                        <p:tgtEl>
                                          <p:spTgt spid="283"/>
                                        </p:tgtEl>
                                      </p:cBhvr>
                                    </p:animEffect>
                                  </p:childTnLst>
                                </p:cTn>
                              </p:par>
                              <p:par>
                                <p:cTn id="95" presetID="10" presetClass="entr" presetSubtype="0" fill="hold" nodeType="withEffect">
                                  <p:stCondLst>
                                    <p:cond delay="0"/>
                                  </p:stCondLst>
                                  <p:childTnLst>
                                    <p:set>
                                      <p:cBhvr>
                                        <p:cTn id="96" dur="1" fill="hold">
                                          <p:stCondLst>
                                            <p:cond delay="0"/>
                                          </p:stCondLst>
                                        </p:cTn>
                                        <p:tgtEl>
                                          <p:spTgt spid="211"/>
                                        </p:tgtEl>
                                        <p:attrNameLst>
                                          <p:attrName>style.visibility</p:attrName>
                                        </p:attrNameLst>
                                      </p:cBhvr>
                                      <p:to>
                                        <p:strVal val="visible"/>
                                      </p:to>
                                    </p:set>
                                    <p:animEffect transition="in" filter="fade">
                                      <p:cBhvr>
                                        <p:cTn id="97" dur="500"/>
                                        <p:tgtEl>
                                          <p:spTgt spid="2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72"/>
                                        </p:tgtEl>
                                        <p:attrNameLst>
                                          <p:attrName>style.visibility</p:attrName>
                                        </p:attrNameLst>
                                      </p:cBhvr>
                                      <p:to>
                                        <p:strVal val="visible"/>
                                      </p:to>
                                    </p:set>
                                    <p:animEffect transition="in" filter="fade">
                                      <p:cBhvr>
                                        <p:cTn id="102" dur="500"/>
                                        <p:tgtEl>
                                          <p:spTgt spid="172"/>
                                        </p:tgtEl>
                                      </p:cBhvr>
                                    </p:animEffect>
                                  </p:childTnLst>
                                </p:cTn>
                              </p:par>
                              <p:par>
                                <p:cTn id="103" presetID="10"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500"/>
                                        <p:tgtEl>
                                          <p:spTgt spid="9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84"/>
                                        </p:tgtEl>
                                        <p:attrNameLst>
                                          <p:attrName>style.visibility</p:attrName>
                                        </p:attrNameLst>
                                      </p:cBhvr>
                                      <p:to>
                                        <p:strVal val="visible"/>
                                      </p:to>
                                    </p:set>
                                    <p:animEffect transition="in" filter="fade">
                                      <p:cBhvr>
                                        <p:cTn id="113" dur="500"/>
                                        <p:tgtEl>
                                          <p:spTgt spid="284"/>
                                        </p:tgtEl>
                                      </p:cBhvr>
                                    </p:animEffect>
                                  </p:childTnLst>
                                </p:cTn>
                              </p:par>
                              <p:par>
                                <p:cTn id="114" presetID="10" presetClass="entr" presetSubtype="0" fill="hold" nodeType="withEffect">
                                  <p:stCondLst>
                                    <p:cond delay="0"/>
                                  </p:stCondLst>
                                  <p:childTnLst>
                                    <p:set>
                                      <p:cBhvr>
                                        <p:cTn id="115" dur="1" fill="hold">
                                          <p:stCondLst>
                                            <p:cond delay="0"/>
                                          </p:stCondLst>
                                        </p:cTn>
                                        <p:tgtEl>
                                          <p:spTgt spid="187"/>
                                        </p:tgtEl>
                                        <p:attrNameLst>
                                          <p:attrName>style.visibility</p:attrName>
                                        </p:attrNameLst>
                                      </p:cBhvr>
                                      <p:to>
                                        <p:strVal val="visible"/>
                                      </p:to>
                                    </p:set>
                                    <p:animEffect transition="in" filter="fade">
                                      <p:cBhvr>
                                        <p:cTn id="116" dur="500"/>
                                        <p:tgtEl>
                                          <p:spTgt spid="187"/>
                                        </p:tgtEl>
                                      </p:cBhvr>
                                    </p:animEffect>
                                  </p:childTnLst>
                                </p:cTn>
                              </p:par>
                              <p:par>
                                <p:cTn id="117" presetID="10" presetClass="entr" presetSubtype="0" fill="hold" nodeType="withEffect">
                                  <p:stCondLst>
                                    <p:cond delay="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500"/>
                                        <p:tgtEl>
                                          <p:spTgt spid="107"/>
                                        </p:tgtEl>
                                      </p:cBhvr>
                                    </p:animEffect>
                                  </p:childTnLst>
                                </p:cTn>
                              </p:par>
                              <p:par>
                                <p:cTn id="120" presetID="10" presetClass="entr" presetSubtype="0" fill="hold" nodeType="with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500"/>
                                        <p:tgtEl>
                                          <p:spTgt spid="14"/>
                                        </p:tgtEl>
                                      </p:cBhvr>
                                    </p:animEffect>
                                  </p:childTnLst>
                                </p:cTn>
                              </p:par>
                              <p:par>
                                <p:cTn id="123" presetID="10" presetClass="entr" presetSubtype="0" fill="hold" nodeType="withEffect">
                                  <p:stCondLst>
                                    <p:cond delay="0"/>
                                  </p:stCondLst>
                                  <p:childTnLst>
                                    <p:set>
                                      <p:cBhvr>
                                        <p:cTn id="124" dur="1" fill="hold">
                                          <p:stCondLst>
                                            <p:cond delay="0"/>
                                          </p:stCondLst>
                                        </p:cTn>
                                        <p:tgtEl>
                                          <p:spTgt spid="106"/>
                                        </p:tgtEl>
                                        <p:attrNameLst>
                                          <p:attrName>style.visibility</p:attrName>
                                        </p:attrNameLst>
                                      </p:cBhvr>
                                      <p:to>
                                        <p:strVal val="visible"/>
                                      </p:to>
                                    </p:set>
                                    <p:animEffect transition="in" filter="fade">
                                      <p:cBhvr>
                                        <p:cTn id="125" dur="500"/>
                                        <p:tgtEl>
                                          <p:spTgt spid="10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10"/>
                                        </p:tgtEl>
                                        <p:attrNameLst>
                                          <p:attrName>style.visibility</p:attrName>
                                        </p:attrNameLst>
                                      </p:cBhvr>
                                      <p:to>
                                        <p:strVal val="visible"/>
                                      </p:to>
                                    </p:set>
                                    <p:animEffect transition="in" filter="fade">
                                      <p:cBhvr>
                                        <p:cTn id="128" dur="500"/>
                                        <p:tgtEl>
                                          <p:spTgt spid="11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91"/>
                                        </p:tgtEl>
                                        <p:attrNameLst>
                                          <p:attrName>style.visibility</p:attrName>
                                        </p:attrNameLst>
                                      </p:cBhvr>
                                      <p:to>
                                        <p:strVal val="visible"/>
                                      </p:to>
                                    </p:set>
                                    <p:animEffect transition="in" filter="fade">
                                      <p:cBhvr>
                                        <p:cTn id="131" dur="500"/>
                                        <p:tgtEl>
                                          <p:spTgt spid="191"/>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fade">
                                      <p:cBhvr>
                                        <p:cTn id="136" dur="500"/>
                                        <p:tgtEl>
                                          <p:spTgt spid="280"/>
                                        </p:tgtEl>
                                      </p:cBhvr>
                                    </p:animEffect>
                                  </p:childTnLst>
                                </p:cTn>
                              </p:par>
                              <p:par>
                                <p:cTn id="137" presetID="10" presetClass="entr" presetSubtype="0" fill="hold"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500"/>
                                        <p:tgtEl>
                                          <p:spTgt spid="11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500"/>
                                        <p:tgtEl>
                                          <p:spTgt spid="31"/>
                                        </p:tgtEl>
                                      </p:cBhvr>
                                    </p:animEffect>
                                  </p:childTnLst>
                                </p:cTn>
                              </p:par>
                              <p:par>
                                <p:cTn id="145" presetID="10" presetClass="entr" presetSubtype="0" fill="hold" nodeType="withEffect">
                                  <p:stCondLst>
                                    <p:cond delay="0"/>
                                  </p:stCondLst>
                                  <p:childTnLst>
                                    <p:set>
                                      <p:cBhvr>
                                        <p:cTn id="146" dur="1" fill="hold">
                                          <p:stCondLst>
                                            <p:cond delay="0"/>
                                          </p:stCondLst>
                                        </p:cTn>
                                        <p:tgtEl>
                                          <p:spTgt spid="6"/>
                                        </p:tgtEl>
                                        <p:attrNameLst>
                                          <p:attrName>style.visibility</p:attrName>
                                        </p:attrNameLst>
                                      </p:cBhvr>
                                      <p:to>
                                        <p:strVal val="visible"/>
                                      </p:to>
                                    </p:set>
                                    <p:animEffect transition="in" filter="fade">
                                      <p:cBhvr>
                                        <p:cTn id="147" dur="500"/>
                                        <p:tgtEl>
                                          <p:spTgt spid="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fade">
                                      <p:cBhvr>
                                        <p:cTn id="150" dur="500"/>
                                        <p:tgtEl>
                                          <p:spTgt spid="74"/>
                                        </p:tgtEl>
                                      </p:cBhvr>
                                    </p:animEffect>
                                  </p:childTnLst>
                                </p:cTn>
                              </p:par>
                              <p:par>
                                <p:cTn id="151" presetID="10" presetClass="entr" presetSubtype="0" fill="hold" nodeType="withEffect">
                                  <p:stCondLst>
                                    <p:cond delay="0"/>
                                  </p:stCondLst>
                                  <p:childTnLst>
                                    <p:set>
                                      <p:cBhvr>
                                        <p:cTn id="152" dur="1" fill="hold">
                                          <p:stCondLst>
                                            <p:cond delay="0"/>
                                          </p:stCondLst>
                                        </p:cTn>
                                        <p:tgtEl>
                                          <p:spTgt spid="183"/>
                                        </p:tgtEl>
                                        <p:attrNameLst>
                                          <p:attrName>style.visibility</p:attrName>
                                        </p:attrNameLst>
                                      </p:cBhvr>
                                      <p:to>
                                        <p:strVal val="visible"/>
                                      </p:to>
                                    </p:set>
                                    <p:animEffect transition="in" filter="fade">
                                      <p:cBhvr>
                                        <p:cTn id="153" dur="500"/>
                                        <p:tgtEl>
                                          <p:spTgt spid="183"/>
                                        </p:tgtEl>
                                      </p:cBhvr>
                                    </p:animEffect>
                                  </p:childTnLst>
                                </p:cTn>
                              </p:par>
                              <p:par>
                                <p:cTn id="154" presetID="10" presetClass="entr" presetSubtype="0" fill="hold" nodeType="with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fade">
                                      <p:cBhvr>
                                        <p:cTn id="156" dur="500"/>
                                        <p:tgtEl>
                                          <p:spTgt spid="2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77"/>
                                        </p:tgtEl>
                                        <p:attrNameLst>
                                          <p:attrName>style.visibility</p:attrName>
                                        </p:attrNameLst>
                                      </p:cBhvr>
                                      <p:to>
                                        <p:strVal val="visible"/>
                                      </p:to>
                                    </p:set>
                                    <p:animEffect transition="in" filter="fade">
                                      <p:cBhvr>
                                        <p:cTn id="161" dur="500"/>
                                        <p:tgtEl>
                                          <p:spTgt spid="7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85"/>
                                        </p:tgtEl>
                                        <p:attrNameLst>
                                          <p:attrName>style.visibility</p:attrName>
                                        </p:attrNameLst>
                                      </p:cBhvr>
                                      <p:to>
                                        <p:strVal val="visible"/>
                                      </p:to>
                                    </p:set>
                                    <p:animEffect transition="in" filter="fade">
                                      <p:cBhvr>
                                        <p:cTn id="164" dur="500"/>
                                        <p:tgtEl>
                                          <p:spTgt spid="285"/>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10" presetClass="entr" presetSubtype="0" fill="hold" nodeType="with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fade">
                                      <p:cBhvr>
                                        <p:cTn id="172" dur="500"/>
                                        <p:tgtEl>
                                          <p:spTgt spid="4"/>
                                        </p:tgtEl>
                                      </p:cBhvr>
                                    </p:animEffect>
                                  </p:childTnLst>
                                </p:cTn>
                              </p:par>
                              <p:par>
                                <p:cTn id="173" presetID="10" presetClass="entr" presetSubtype="0" fill="hold" nodeType="withEffect">
                                  <p:stCondLst>
                                    <p:cond delay="0"/>
                                  </p:stCondLst>
                                  <p:childTnLst>
                                    <p:set>
                                      <p:cBhvr>
                                        <p:cTn id="174" dur="1" fill="hold">
                                          <p:stCondLst>
                                            <p:cond delay="0"/>
                                          </p:stCondLst>
                                        </p:cTn>
                                        <p:tgtEl>
                                          <p:spTgt spid="279"/>
                                        </p:tgtEl>
                                        <p:attrNameLst>
                                          <p:attrName>style.visibility</p:attrName>
                                        </p:attrNameLst>
                                      </p:cBhvr>
                                      <p:to>
                                        <p:strVal val="visible"/>
                                      </p:to>
                                    </p:set>
                                    <p:animEffect transition="in" filter="fade">
                                      <p:cBhvr>
                                        <p:cTn id="175" dur="500"/>
                                        <p:tgtEl>
                                          <p:spTgt spid="27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98"/>
                                        </p:tgtEl>
                                        <p:attrNameLst>
                                          <p:attrName>style.visibility</p:attrName>
                                        </p:attrNameLst>
                                      </p:cBhvr>
                                      <p:to>
                                        <p:strVal val="visible"/>
                                      </p:to>
                                    </p:set>
                                    <p:animEffect transition="in" filter="fade">
                                      <p:cBhvr>
                                        <p:cTn id="180" dur="500"/>
                                        <p:tgtEl>
                                          <p:spTgt spid="198"/>
                                        </p:tgtEl>
                                      </p:cBhvr>
                                    </p:animEffect>
                                  </p:childTnLst>
                                </p:cTn>
                              </p:par>
                              <p:par>
                                <p:cTn id="181" presetID="10" presetClass="entr" presetSubtype="0" fill="hold" nodeType="withEffect">
                                  <p:stCondLst>
                                    <p:cond delay="0"/>
                                  </p:stCondLst>
                                  <p:childTnLst>
                                    <p:set>
                                      <p:cBhvr>
                                        <p:cTn id="182" dur="1" fill="hold">
                                          <p:stCondLst>
                                            <p:cond delay="0"/>
                                          </p:stCondLst>
                                        </p:cTn>
                                        <p:tgtEl>
                                          <p:spTgt spid="179"/>
                                        </p:tgtEl>
                                        <p:attrNameLst>
                                          <p:attrName>style.visibility</p:attrName>
                                        </p:attrNameLst>
                                      </p:cBhvr>
                                      <p:to>
                                        <p:strVal val="visible"/>
                                      </p:to>
                                    </p:set>
                                    <p:animEffect transition="in" filter="fade">
                                      <p:cBhvr>
                                        <p:cTn id="183" dur="500"/>
                                        <p:tgtEl>
                                          <p:spTgt spid="179"/>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199"/>
                                        </p:tgtEl>
                                        <p:attrNameLst>
                                          <p:attrName>style.visibility</p:attrName>
                                        </p:attrNameLst>
                                      </p:cBhvr>
                                      <p:to>
                                        <p:strVal val="visible"/>
                                      </p:to>
                                    </p:set>
                                    <p:animEffect transition="in" filter="fade">
                                      <p:cBhvr>
                                        <p:cTn id="188" dur="500"/>
                                        <p:tgtEl>
                                          <p:spTgt spid="199"/>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150"/>
                                        </p:tgtEl>
                                        <p:attrNameLst>
                                          <p:attrName>style.visibility</p:attrName>
                                        </p:attrNameLst>
                                      </p:cBhvr>
                                      <p:to>
                                        <p:strVal val="visible"/>
                                      </p:to>
                                    </p:set>
                                    <p:animEffect transition="in" filter="fade">
                                      <p:cBhvr>
                                        <p:cTn id="193" dur="500"/>
                                        <p:tgtEl>
                                          <p:spTgt spid="150"/>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49"/>
                                        </p:tgtEl>
                                        <p:attrNameLst>
                                          <p:attrName>style.visibility</p:attrName>
                                        </p:attrNameLst>
                                      </p:cBhvr>
                                      <p:to>
                                        <p:strVal val="visible"/>
                                      </p:to>
                                    </p:set>
                                    <p:animEffect transition="in" filter="fade">
                                      <p:cBhvr>
                                        <p:cTn id="196" dur="500"/>
                                        <p:tgtEl>
                                          <p:spTgt spid="149"/>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157"/>
                                        </p:tgtEl>
                                        <p:attrNameLst>
                                          <p:attrName>style.visibility</p:attrName>
                                        </p:attrNameLst>
                                      </p:cBhvr>
                                      <p:to>
                                        <p:strVal val="visible"/>
                                      </p:to>
                                    </p:set>
                                    <p:animEffect transition="in" filter="fade">
                                      <p:cBhvr>
                                        <p:cTn id="201" dur="500"/>
                                        <p:tgtEl>
                                          <p:spTgt spid="157"/>
                                        </p:tgtEl>
                                      </p:cBhvr>
                                    </p:animEffect>
                                  </p:childTnLst>
                                </p:cTn>
                              </p:par>
                              <p:par>
                                <p:cTn id="202" presetID="10" presetClass="entr" presetSubtype="0" fill="hold" nodeType="withEffect">
                                  <p:stCondLst>
                                    <p:cond delay="0"/>
                                  </p:stCondLst>
                                  <p:childTnLst>
                                    <p:set>
                                      <p:cBhvr>
                                        <p:cTn id="203" dur="1" fill="hold">
                                          <p:stCondLst>
                                            <p:cond delay="0"/>
                                          </p:stCondLst>
                                        </p:cTn>
                                        <p:tgtEl>
                                          <p:spTgt spid="151"/>
                                        </p:tgtEl>
                                        <p:attrNameLst>
                                          <p:attrName>style.visibility</p:attrName>
                                        </p:attrNameLst>
                                      </p:cBhvr>
                                      <p:to>
                                        <p:strVal val="visible"/>
                                      </p:to>
                                    </p:set>
                                    <p:animEffect transition="in" filter="fade">
                                      <p:cBhvr>
                                        <p:cTn id="204" dur="500"/>
                                        <p:tgtEl>
                                          <p:spTgt spid="151"/>
                                        </p:tgtEl>
                                      </p:cBhvr>
                                    </p:animEffect>
                                  </p:childTnLst>
                                </p:cTn>
                              </p:par>
                              <p:par>
                                <p:cTn id="205" presetID="10" presetClass="entr" presetSubtype="0" fill="hold" nodeType="withEffect">
                                  <p:stCondLst>
                                    <p:cond delay="0"/>
                                  </p:stCondLst>
                                  <p:childTnLst>
                                    <p:set>
                                      <p:cBhvr>
                                        <p:cTn id="206" dur="1" fill="hold">
                                          <p:stCondLst>
                                            <p:cond delay="0"/>
                                          </p:stCondLst>
                                        </p:cTn>
                                        <p:tgtEl>
                                          <p:spTgt spid="154"/>
                                        </p:tgtEl>
                                        <p:attrNameLst>
                                          <p:attrName>style.visibility</p:attrName>
                                        </p:attrNameLst>
                                      </p:cBhvr>
                                      <p:to>
                                        <p:strVal val="visible"/>
                                      </p:to>
                                    </p:set>
                                    <p:animEffect transition="in" filter="fade">
                                      <p:cBhvr>
                                        <p:cTn id="207" dur="500"/>
                                        <p:tgtEl>
                                          <p:spTgt spid="154"/>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288"/>
                                        </p:tgtEl>
                                        <p:attrNameLst>
                                          <p:attrName>style.visibility</p:attrName>
                                        </p:attrNameLst>
                                      </p:cBhvr>
                                      <p:to>
                                        <p:strVal val="visible"/>
                                      </p:to>
                                    </p:set>
                                    <p:animEffect transition="in" filter="fade">
                                      <p:cBhvr>
                                        <p:cTn id="212" dur="500"/>
                                        <p:tgtEl>
                                          <p:spTgt spid="288"/>
                                        </p:tgtEl>
                                      </p:cBhvr>
                                    </p:animEffect>
                                  </p:childTnLst>
                                </p:cTn>
                              </p:par>
                              <p:par>
                                <p:cTn id="213" presetID="10" presetClass="entr" presetSubtype="0" fill="hold" nodeType="withEffect">
                                  <p:stCondLst>
                                    <p:cond delay="0"/>
                                  </p:stCondLst>
                                  <p:childTnLst>
                                    <p:set>
                                      <p:cBhvr>
                                        <p:cTn id="214" dur="1" fill="hold">
                                          <p:stCondLst>
                                            <p:cond delay="0"/>
                                          </p:stCondLst>
                                        </p:cTn>
                                        <p:tgtEl>
                                          <p:spTgt spid="286"/>
                                        </p:tgtEl>
                                        <p:attrNameLst>
                                          <p:attrName>style.visibility</p:attrName>
                                        </p:attrNameLst>
                                      </p:cBhvr>
                                      <p:to>
                                        <p:strVal val="visible"/>
                                      </p:to>
                                    </p:set>
                                    <p:animEffect transition="in" filter="fade">
                                      <p:cBhvr>
                                        <p:cTn id="215"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4" grpId="0" animBg="1"/>
      <p:bldP spid="283" grpId="0" animBg="1"/>
      <p:bldP spid="282" grpId="0" animBg="1"/>
      <p:bldP spid="164" grpId="0" animBg="1"/>
      <p:bldP spid="47" grpId="0" animBg="1"/>
      <p:bldP spid="3" grpId="0"/>
      <p:bldP spid="61" grpId="0" animBg="1"/>
      <p:bldP spid="72" grpId="0"/>
      <p:bldP spid="74" grpId="0" animBg="1"/>
      <p:bldP spid="77" grpId="0"/>
      <p:bldP spid="98" grpId="0"/>
      <p:bldP spid="278" grpId="0" animBg="1"/>
      <p:bldP spid="94" grpId="0" animBg="1"/>
      <p:bldP spid="149" grpId="0" animBg="1"/>
      <p:bldP spid="150" grpId="0"/>
      <p:bldP spid="191" grpId="0" animBg="1"/>
      <p:bldP spid="202" grpId="0"/>
      <p:bldP spid="281" grpId="0" animBg="1"/>
      <p:bldP spid="290" grpId="0" animBg="1"/>
      <p:bldP spid="1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90150" y="519959"/>
            <a:ext cx="6150278"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z="3000" spc="-69" dirty="0">
                <a:gradFill>
                  <a:gsLst>
                    <a:gs pos="5417">
                      <a:srgbClr val="353535"/>
                    </a:gs>
                    <a:gs pos="28000">
                      <a:srgbClr val="353535"/>
                    </a:gs>
                  </a:gsLst>
                  <a:lin ang="5400000" scaled="0"/>
                </a:gradFill>
                <a:latin typeface="Segoe UI"/>
              </a:rPr>
              <a:t>The Big Data Landscape</a:t>
            </a:r>
            <a:endPar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Module 01</a:t>
            </a:r>
          </a:p>
        </p:txBody>
      </p:sp>
      <p:sp>
        <p:nvSpPr>
          <p:cNvPr id="4" name="Text Placeholder 4"/>
          <p:cNvSpPr txBox="1">
            <a:spLocks/>
          </p:cNvSpPr>
          <p:nvPr/>
        </p:nvSpPr>
        <p:spPr>
          <a:xfrm>
            <a:off x="90150" y="1573910"/>
            <a:ext cx="6150278"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SQL Server 2019 BDC Components</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Module 02</a:t>
            </a:r>
          </a:p>
        </p:txBody>
      </p:sp>
      <p:sp>
        <p:nvSpPr>
          <p:cNvPr id="5" name="Text Placeholder 4"/>
          <p:cNvSpPr txBox="1">
            <a:spLocks/>
          </p:cNvSpPr>
          <p:nvPr/>
        </p:nvSpPr>
        <p:spPr>
          <a:xfrm>
            <a:off x="90150" y="2627860"/>
            <a:ext cx="6150278"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Planning, Install and Configuration</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Module 03</a:t>
            </a:r>
          </a:p>
        </p:txBody>
      </p:sp>
      <p:sp>
        <p:nvSpPr>
          <p:cNvPr id="6" name="Text Placeholder 4"/>
          <p:cNvSpPr txBox="1">
            <a:spLocks/>
          </p:cNvSpPr>
          <p:nvPr/>
        </p:nvSpPr>
        <p:spPr>
          <a:xfrm>
            <a:off x="90150" y="3681811"/>
            <a:ext cx="6150278"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Operationalization</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Module 04</a:t>
            </a:r>
          </a:p>
        </p:txBody>
      </p:sp>
      <p:sp>
        <p:nvSpPr>
          <p:cNvPr id="7" name="Text Placeholder 4"/>
          <p:cNvSpPr txBox="1">
            <a:spLocks/>
          </p:cNvSpPr>
          <p:nvPr/>
        </p:nvSpPr>
        <p:spPr>
          <a:xfrm>
            <a:off x="90150" y="4735760"/>
            <a:ext cx="6150278"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Management and Monitoring</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Module 05</a:t>
            </a:r>
          </a:p>
        </p:txBody>
      </p:sp>
      <p:sp>
        <p:nvSpPr>
          <p:cNvPr id="9" name="Text Placeholder 4">
            <a:extLst>
              <a:ext uri="{FF2B5EF4-FFF2-40B4-BE49-F238E27FC236}">
                <a16:creationId xmlns:a16="http://schemas.microsoft.com/office/drawing/2014/main" id="{EB83B274-C6CB-4F3C-8DA1-2134D87D9541}"/>
              </a:ext>
            </a:extLst>
          </p:cNvPr>
          <p:cNvSpPr txBox="1">
            <a:spLocks/>
          </p:cNvSpPr>
          <p:nvPr/>
        </p:nvSpPr>
        <p:spPr>
          <a:xfrm>
            <a:off x="90149" y="5789709"/>
            <a:ext cx="6150278"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Module 06</a:t>
            </a:r>
          </a:p>
        </p:txBody>
      </p:sp>
      <p:sp>
        <p:nvSpPr>
          <p:cNvPr id="10" name="Rectangle 9">
            <a:extLst>
              <a:ext uri="{FF2B5EF4-FFF2-40B4-BE49-F238E27FC236}">
                <a16:creationId xmlns:a16="http://schemas.microsoft.com/office/drawing/2014/main" id="{869CEC06-82A4-431A-A908-AC83B29E7938}"/>
              </a:ext>
            </a:extLst>
          </p:cNvPr>
          <p:cNvSpPr/>
          <p:nvPr/>
        </p:nvSpPr>
        <p:spPr>
          <a:xfrm>
            <a:off x="7344196" y="-64817"/>
            <a:ext cx="4052713" cy="584775"/>
          </a:xfrm>
          <a:prstGeom prst="rect">
            <a:avLst/>
          </a:prstGeom>
        </p:spPr>
        <p:txBody>
          <a:bodyPr wrap="none">
            <a:spAutoFit/>
          </a:bodyPr>
          <a:lstStyle/>
          <a:p>
            <a:r>
              <a:rPr lang="en-US" sz="3200" b="1" spc="-50" dirty="0">
                <a:ln w="3175">
                  <a:noFill/>
                </a:ln>
                <a:solidFill>
                  <a:srgbClr val="FF0000"/>
                </a:solidFill>
                <a:latin typeface="Segoe UI Semibold"/>
                <a:cs typeface="Segoe UI" pitchFamily="34" charset="0"/>
              </a:rPr>
              <a:t>aka.ms/sqlworkshops</a:t>
            </a:r>
            <a:endParaRPr lang="en-US" sz="1600" dirty="0"/>
          </a:p>
        </p:txBody>
      </p:sp>
      <p:pic>
        <p:nvPicPr>
          <p:cNvPr id="8" name="Picture 7">
            <a:extLst>
              <a:ext uri="{FF2B5EF4-FFF2-40B4-BE49-F238E27FC236}">
                <a16:creationId xmlns:a16="http://schemas.microsoft.com/office/drawing/2014/main" id="{69A114D4-986E-4EAB-B370-E66AD78B49BF}"/>
              </a:ext>
            </a:extLst>
          </p:cNvPr>
          <p:cNvPicPr>
            <a:picLocks noChangeAspect="1"/>
          </p:cNvPicPr>
          <p:nvPr/>
        </p:nvPicPr>
        <p:blipFill>
          <a:blip r:embed="rId3"/>
          <a:stretch>
            <a:fillRect/>
          </a:stretch>
        </p:blipFill>
        <p:spPr>
          <a:xfrm>
            <a:off x="6307102" y="513740"/>
            <a:ext cx="5794748" cy="6273163"/>
          </a:xfrm>
          <a:prstGeom prst="rect">
            <a:avLst/>
          </a:prstGeom>
        </p:spPr>
      </p:pic>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6" name="Text Placeholder 5">
            <a:extLst>
              <a:ext uri="{FF2B5EF4-FFF2-40B4-BE49-F238E27FC236}">
                <a16:creationId xmlns:a16="http://schemas.microsoft.com/office/drawing/2014/main" id="{42C8F53F-6D14-44E8-8C94-B4C50B387D19}"/>
              </a:ext>
            </a:extLst>
          </p:cNvPr>
          <p:cNvSpPr>
            <a:spLocks noGrp="1"/>
          </p:cNvSpPr>
          <p:nvPr>
            <p:ph type="body" sz="quarter" idx="14"/>
          </p:nvPr>
        </p:nvSpPr>
        <p:spPr>
          <a:xfrm>
            <a:off x="528201" y="3056918"/>
            <a:ext cx="5376187" cy="984885"/>
          </a:xfrm>
        </p:spPr>
        <p:txBody>
          <a:bodyPr vert="horz" wrap="square" lIns="0" tIns="0" rIns="0" bIns="0" rtlCol="0" anchor="b" anchorCtr="0">
            <a:spAutoFit/>
          </a:bodyPr>
          <a:lstStyle/>
          <a:p>
            <a:pPr defTabSz="932742">
              <a:lnSpc>
                <a:spcPct val="100000"/>
              </a:lnSpc>
              <a:spcBef>
                <a:spcPct val="20000"/>
              </a:spcBef>
              <a:buSzPct val="90000"/>
              <a:buFont typeface="Wingdings" panose="05000000000000000000" pitchFamily="2" charset="2"/>
            </a:pPr>
            <a:r>
              <a:rPr lang="en-US" sz="3200" dirty="0">
                <a:solidFill>
                  <a:srgbClr val="FF0000"/>
                </a:solidFill>
              </a:rPr>
              <a:t>Explore BDC Components in Kubernetes - AKS</a:t>
            </a:r>
          </a:p>
        </p:txBody>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fontScale="90000"/>
          </a:bodyPr>
          <a:lstStyle/>
          <a:p>
            <a:r>
              <a:rPr lang="en-US" dirty="0"/>
              <a:t>Activity </a:t>
            </a:r>
          </a:p>
        </p:txBody>
      </p:sp>
      <p:sp>
        <p:nvSpPr>
          <p:cNvPr id="5" name="Rectangle 4">
            <a:extLst>
              <a:ext uri="{FF2B5EF4-FFF2-40B4-BE49-F238E27FC236}">
                <a16:creationId xmlns:a16="http://schemas.microsoft.com/office/drawing/2014/main" id="{1092C1DC-C0CF-437E-B857-746FC1CC76EF}"/>
              </a:ext>
            </a:extLst>
          </p:cNvPr>
          <p:cNvSpPr/>
          <p:nvPr/>
        </p:nvSpPr>
        <p:spPr>
          <a:xfrm>
            <a:off x="138873" y="6432201"/>
            <a:ext cx="552024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/sqlserver2019bigdataclusters/SQL2019BDC/02 - SQL Server BDC</a:t>
            </a:r>
          </a:p>
        </p:txBody>
      </p:sp>
    </p:spTree>
    <p:extLst>
      <p:ext uri="{BB962C8B-B14F-4D97-AF65-F5344CB8AC3E}">
        <p14:creationId xmlns:p14="http://schemas.microsoft.com/office/powerpoint/2010/main" val="15313003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62133-1640-4594-AA51-D8DC2F6695C7}"/>
              </a:ext>
            </a:extLst>
          </p:cNvPr>
          <p:cNvSpPr>
            <a:spLocks noGrp="1"/>
          </p:cNvSpPr>
          <p:nvPr>
            <p:ph type="title"/>
          </p:nvPr>
        </p:nvSpPr>
        <p:spPr>
          <a:xfrm>
            <a:off x="535111" y="2182505"/>
            <a:ext cx="7265863" cy="1994392"/>
          </a:xfrm>
        </p:spPr>
        <p:txBody>
          <a:bodyPr/>
          <a:lstStyle/>
          <a:p>
            <a:r>
              <a:rPr lang="en-US" dirty="0">
                <a:solidFill>
                  <a:srgbClr val="FF0000"/>
                </a:solidFill>
              </a:rPr>
              <a:t>Module 03 </a:t>
            </a:r>
            <a:br>
              <a:rPr lang="en-US" dirty="0"/>
            </a:br>
            <a:r>
              <a:rPr lang="en-US" dirty="0"/>
              <a:t> </a:t>
            </a:r>
            <a:br>
              <a:rPr lang="en-US" dirty="0"/>
            </a:br>
            <a:r>
              <a:rPr lang="en-US" dirty="0"/>
              <a:t>Planning, Install and Configuration</a:t>
            </a:r>
          </a:p>
        </p:txBody>
      </p:sp>
      <p:sp>
        <p:nvSpPr>
          <p:cNvPr id="4" name="Rectangle 3">
            <a:extLst>
              <a:ext uri="{FF2B5EF4-FFF2-40B4-BE49-F238E27FC236}">
                <a16:creationId xmlns:a16="http://schemas.microsoft.com/office/drawing/2014/main" id="{A668EF59-A842-4FEE-A24C-CC5B0BFE1E0E}"/>
              </a:ext>
            </a:extLst>
          </p:cNvPr>
          <p:cNvSpPr/>
          <p:nvPr/>
        </p:nvSpPr>
        <p:spPr>
          <a:xfrm>
            <a:off x="535112" y="4893916"/>
            <a:ext cx="8367913" cy="584775"/>
          </a:xfrm>
          <a:prstGeom prst="rect">
            <a:avLst/>
          </a:prstGeom>
        </p:spPr>
        <p:txBody>
          <a:bodyPr wrap="square">
            <a:spAutoFit/>
          </a:bodyPr>
          <a:lstStyle/>
          <a:p>
            <a:r>
              <a:rPr lang="en-US" sz="1600" dirty="0" err="1">
                <a:solidFill>
                  <a:schemeClr val="accent4">
                    <a:lumMod val="50000"/>
                  </a:schemeClr>
                </a:solidFill>
              </a:rPr>
              <a:t>sqlworkshops</a:t>
            </a:r>
            <a:r>
              <a:rPr lang="en-US" sz="1600" dirty="0">
                <a:solidFill>
                  <a:schemeClr val="accent4">
                    <a:lumMod val="50000"/>
                  </a:schemeClr>
                </a:solidFill>
              </a:rPr>
              <a:t>/sqlserver2019bigdataclusters/SQL2019BDC/03 - Planning, Installation and Configuration</a:t>
            </a:r>
          </a:p>
        </p:txBody>
      </p:sp>
    </p:spTree>
    <p:extLst>
      <p:ext uri="{BB962C8B-B14F-4D97-AF65-F5344CB8AC3E}">
        <p14:creationId xmlns:p14="http://schemas.microsoft.com/office/powerpoint/2010/main" val="58217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72AE15-CA13-4849-9463-52C6D9D3D022}"/>
              </a:ext>
            </a:extLst>
          </p:cNvPr>
          <p:cNvSpPr/>
          <p:nvPr/>
        </p:nvSpPr>
        <p:spPr>
          <a:xfrm>
            <a:off x="311422" y="1062664"/>
            <a:ext cx="8623571" cy="4189993"/>
          </a:xfrm>
          <a:prstGeom prst="rect">
            <a:avLst/>
          </a:prstGeom>
        </p:spPr>
        <p:txBody>
          <a:bodyPr wrap="square">
            <a:spAutoFit/>
          </a:bodyPr>
          <a:lstStyle/>
          <a:p>
            <a:pPr>
              <a:lnSpc>
                <a:spcPct val="150000"/>
              </a:lnSpc>
            </a:pPr>
            <a:r>
              <a:rPr lang="en-US" sz="4000" spc="-50" dirty="0">
                <a:ln w="3175">
                  <a:noFill/>
                </a:ln>
                <a:latin typeface="Segoe UI Semibold"/>
                <a:cs typeface="Segoe UI" pitchFamily="34" charset="0"/>
              </a:rPr>
              <a:t>Open this link, follow along with the instructor:</a:t>
            </a:r>
          </a:p>
          <a:p>
            <a:pPr lvl="0">
              <a:lnSpc>
                <a:spcPct val="150000"/>
              </a:lnSpc>
            </a:pPr>
            <a:r>
              <a:rPr lang="en-US" sz="4000" spc="-50" dirty="0">
                <a:ln w="3175">
                  <a:noFill/>
                </a:ln>
                <a:solidFill>
                  <a:srgbClr val="FF0000"/>
                </a:solidFill>
                <a:latin typeface="Segoe UI Semibold"/>
                <a:cs typeface="Segoe UI" pitchFamily="34" charset="0"/>
              </a:rPr>
              <a:t>https://aka.ms/ignite-PRE06</a:t>
            </a:r>
          </a:p>
          <a:p>
            <a:pPr lvl="0">
              <a:lnSpc>
                <a:spcPct val="150000"/>
              </a:lnSpc>
            </a:pPr>
            <a:r>
              <a:rPr lang="en-US" sz="4000" spc="-50" dirty="0">
                <a:ln w="3175">
                  <a:noFill/>
                </a:ln>
                <a:latin typeface="Segoe UI Semibold"/>
                <a:cs typeface="Segoe UI" pitchFamily="34" charset="0"/>
              </a:rPr>
              <a:t>Code: IGNITE5207</a:t>
            </a:r>
          </a:p>
          <a:p>
            <a:pPr>
              <a:lnSpc>
                <a:spcPct val="150000"/>
              </a:lnSpc>
            </a:pPr>
            <a:endParaRPr lang="en-US" sz="2000" dirty="0"/>
          </a:p>
        </p:txBody>
      </p:sp>
    </p:spTree>
    <p:extLst>
      <p:ext uri="{BB962C8B-B14F-4D97-AF65-F5344CB8AC3E}">
        <p14:creationId xmlns:p14="http://schemas.microsoft.com/office/powerpoint/2010/main" val="75832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Sizing Considerations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05738" y="5306845"/>
            <a:ext cx="347472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Memory and Fast Storage are important</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276999"/>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dirty="0">
                <a:solidFill>
                  <a:srgbClr val="EAEAEA">
                    <a:lumMod val="10000"/>
                  </a:srgbClr>
                </a:solidFill>
                <a:latin typeface="Segoe UI" panose="020B0502040204020203" pitchFamily="34" charset="0"/>
                <a:cs typeface="Segoe UI" panose="020B0502040204020203" pitchFamily="34" charset="0"/>
              </a:rPr>
              <a:t>Performance is at “slowest component”</a:t>
            </a:r>
            <a:endPar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OLTP</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Standard</a:t>
            </a:r>
            <a:r>
              <a:rPr kumimoji="0" lang="en-US" sz="1200" b="0" i="0" u="none" strike="noStrike" kern="1200" cap="none" spc="0" normalizeH="0" noProof="0" dirty="0">
                <a:ln>
                  <a:noFill/>
                </a:ln>
                <a:solidFill>
                  <a:srgbClr val="000000"/>
                </a:solidFill>
                <a:effectLst/>
                <a:uLnTx/>
                <a:uFillTx/>
                <a:latin typeface="Segoe UI" panose="020B0502040204020203" pitchFamily="34" charset="0"/>
                <a:ea typeface="+mn-ea"/>
                <a:cs typeface="Segoe UI" panose="020B0502040204020203" pitchFamily="34" charset="0"/>
              </a:rPr>
              <a:t> SQL Server Considerations, plus offloading</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
        <p:nvSpPr>
          <p:cNvPr id="90" name="Rectangle 89">
            <a:extLst>
              <a:ext uri="{FF2B5EF4-FFF2-40B4-BE49-F238E27FC236}">
                <a16:creationId xmlns:a16="http://schemas.microsoft.com/office/drawing/2014/main" id="{25B6CCC9-1493-4676-832D-74B59EB1C91B}"/>
              </a:ext>
            </a:extLst>
          </p:cNvPr>
          <p:cNvSpPr/>
          <p:nvPr/>
        </p:nvSpPr>
        <p:spPr>
          <a:xfrm>
            <a:off x="90117" y="17062"/>
            <a:ext cx="7108244"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/sqlserver2019bigdataclusters/SQL2019BDC/03 - Planning, Installation and Configuration</a:t>
            </a:r>
          </a:p>
        </p:txBody>
      </p:sp>
    </p:spTree>
    <p:extLst>
      <p:ext uri="{BB962C8B-B14F-4D97-AF65-F5344CB8AC3E}">
        <p14:creationId xmlns:p14="http://schemas.microsoft.com/office/powerpoint/2010/main" val="721490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Big Data Clusters in Azure Kubernetes Service (AKS)</a:t>
            </a:r>
          </a:p>
        </p:txBody>
      </p:sp>
      <p:pic>
        <p:nvPicPr>
          <p:cNvPr id="1026" name="Picture 2">
            <a:extLst>
              <a:ext uri="{FF2B5EF4-FFF2-40B4-BE49-F238E27FC236}">
                <a16:creationId xmlns:a16="http://schemas.microsoft.com/office/drawing/2014/main" id="{3EC1F86E-BB9D-4E5C-822A-613EC4454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652" y="1221943"/>
            <a:ext cx="8586473" cy="29435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1BEF40-AD44-4DBC-8CD3-EA99ADB32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09" y="4587828"/>
            <a:ext cx="8586473" cy="20196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3769A57-3503-42F9-80BF-E85211F59C04}"/>
              </a:ext>
            </a:extLst>
          </p:cNvPr>
          <p:cNvCxnSpPr/>
          <p:nvPr/>
        </p:nvCxnSpPr>
        <p:spPr>
          <a:xfrm flipH="1">
            <a:off x="373109" y="4149378"/>
            <a:ext cx="1563267" cy="438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9E0EB8-1FD3-4502-BB0F-C5872935AD22}"/>
              </a:ext>
            </a:extLst>
          </p:cNvPr>
          <p:cNvCxnSpPr>
            <a:stCxn id="1026" idx="2"/>
          </p:cNvCxnSpPr>
          <p:nvPr/>
        </p:nvCxnSpPr>
        <p:spPr>
          <a:xfrm>
            <a:off x="6233889" y="4165489"/>
            <a:ext cx="2725693" cy="4223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0CF3B11-20F1-4C8B-A29C-F2388448767D}"/>
              </a:ext>
            </a:extLst>
          </p:cNvPr>
          <p:cNvSpPr/>
          <p:nvPr/>
        </p:nvSpPr>
        <p:spPr>
          <a:xfrm>
            <a:off x="90117" y="17062"/>
            <a:ext cx="7108244"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/sqlserver2019bigdataclusters/SQL2019BDC/03 - Planning, Installation and Configuration</a:t>
            </a:r>
          </a:p>
        </p:txBody>
      </p:sp>
    </p:spTree>
    <p:extLst>
      <p:ext uri="{BB962C8B-B14F-4D97-AF65-F5344CB8AC3E}">
        <p14:creationId xmlns:p14="http://schemas.microsoft.com/office/powerpoint/2010/main" val="245655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wipe(up)">
                                      <p:cBhvr>
                                        <p:cTn id="1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Big Data Clusters on Premises</a:t>
            </a:r>
          </a:p>
        </p:txBody>
      </p:sp>
      <p:pic>
        <p:nvPicPr>
          <p:cNvPr id="2050" name="Picture 2">
            <a:extLst>
              <a:ext uri="{FF2B5EF4-FFF2-40B4-BE49-F238E27FC236}">
                <a16:creationId xmlns:a16="http://schemas.microsoft.com/office/drawing/2014/main" id="{DA7205A2-1A7D-49E7-9D0D-181881E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43" y="1479940"/>
            <a:ext cx="8745150" cy="49208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BA27EA-CF36-49E1-82BE-018C90798186}"/>
              </a:ext>
            </a:extLst>
          </p:cNvPr>
          <p:cNvSpPr/>
          <p:nvPr/>
        </p:nvSpPr>
        <p:spPr>
          <a:xfrm>
            <a:off x="90117" y="17062"/>
            <a:ext cx="7108244"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/sqlserver2019bigdataclusters/SQL2019BDC/03 - Planning, Installation and Configuration</a:t>
            </a:r>
          </a:p>
        </p:txBody>
      </p:sp>
    </p:spTree>
    <p:extLst>
      <p:ext uri="{BB962C8B-B14F-4D97-AF65-F5344CB8AC3E}">
        <p14:creationId xmlns:p14="http://schemas.microsoft.com/office/powerpoint/2010/main" val="4093886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406281" y="1392027"/>
            <a:ext cx="5376187" cy="492443"/>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a:solidFill>
                  <a:schemeClr val="accent3"/>
                </a:solidFill>
              </a:rPr>
              <a:t>Explore Installation</a:t>
            </a:r>
            <a:endParaRPr lang="en-US" sz="3200" i="1" dirty="0">
              <a:solidFill>
                <a:schemeClr val="accent3"/>
              </a:solidFill>
            </a:endParaRPr>
          </a:p>
        </p:txBody>
      </p:sp>
      <p:sp>
        <p:nvSpPr>
          <p:cNvPr id="3" name="Rectangle 2">
            <a:extLst>
              <a:ext uri="{FF2B5EF4-FFF2-40B4-BE49-F238E27FC236}">
                <a16:creationId xmlns:a16="http://schemas.microsoft.com/office/drawing/2014/main" id="{617E79B6-59CA-4255-BF32-C0C362266D9A}"/>
              </a:ext>
            </a:extLst>
          </p:cNvPr>
          <p:cNvSpPr/>
          <p:nvPr/>
        </p:nvSpPr>
        <p:spPr>
          <a:xfrm>
            <a:off x="333131" y="2458300"/>
            <a:ext cx="5178670" cy="1569660"/>
          </a:xfrm>
          <a:prstGeom prst="rect">
            <a:avLst/>
          </a:prstGeom>
        </p:spPr>
        <p:txBody>
          <a:bodyPr wrap="square">
            <a:spAutoFit/>
          </a:bodyPr>
          <a:lstStyle/>
          <a:p>
            <a:r>
              <a:rPr lang="en-US" sz="3200" dirty="0"/>
              <a:t>Deployment guidance - SQL Server big data clusters</a:t>
            </a:r>
          </a:p>
        </p:txBody>
      </p:sp>
      <p:sp>
        <p:nvSpPr>
          <p:cNvPr id="6" name="Rectangle 5">
            <a:extLst>
              <a:ext uri="{FF2B5EF4-FFF2-40B4-BE49-F238E27FC236}">
                <a16:creationId xmlns:a16="http://schemas.microsoft.com/office/drawing/2014/main" id="{CC672FBD-AAF0-4338-95C1-877B526B2B0F}"/>
              </a:ext>
            </a:extLst>
          </p:cNvPr>
          <p:cNvSpPr/>
          <p:nvPr/>
        </p:nvSpPr>
        <p:spPr>
          <a:xfrm>
            <a:off x="74877" y="6163119"/>
            <a:ext cx="5762043" cy="461665"/>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/sqlserver2019bigdataclusters/SQL2019BDC/03 - Planning, Installation and Configuration</a:t>
            </a:r>
          </a:p>
        </p:txBody>
      </p:sp>
    </p:spTree>
    <p:extLst>
      <p:ext uri="{BB962C8B-B14F-4D97-AF65-F5344CB8AC3E}">
        <p14:creationId xmlns:p14="http://schemas.microsoft.com/office/powerpoint/2010/main" val="20275707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62133-1640-4594-AA51-D8DC2F6695C7}"/>
              </a:ext>
            </a:extLst>
          </p:cNvPr>
          <p:cNvSpPr>
            <a:spLocks noGrp="1"/>
          </p:cNvSpPr>
          <p:nvPr>
            <p:ph type="title"/>
          </p:nvPr>
        </p:nvSpPr>
        <p:spPr>
          <a:xfrm>
            <a:off x="535112" y="2681103"/>
            <a:ext cx="6930400" cy="1495794"/>
          </a:xfrm>
        </p:spPr>
        <p:txBody>
          <a:bodyPr/>
          <a:lstStyle/>
          <a:p>
            <a:r>
              <a:rPr lang="en-US" dirty="0">
                <a:solidFill>
                  <a:srgbClr val="FF0000"/>
                </a:solidFill>
              </a:rPr>
              <a:t>Module 04 </a:t>
            </a:r>
            <a:br>
              <a:rPr lang="en-US" dirty="0"/>
            </a:br>
            <a:r>
              <a:rPr lang="en-US" dirty="0"/>
              <a:t> </a:t>
            </a:r>
            <a:br>
              <a:rPr lang="en-US" dirty="0"/>
            </a:br>
            <a:r>
              <a:rPr lang="en-US" dirty="0"/>
              <a:t>Operationalization </a:t>
            </a:r>
          </a:p>
        </p:txBody>
      </p:sp>
      <p:sp>
        <p:nvSpPr>
          <p:cNvPr id="2" name="Rectangle 1">
            <a:extLst>
              <a:ext uri="{FF2B5EF4-FFF2-40B4-BE49-F238E27FC236}">
                <a16:creationId xmlns:a16="http://schemas.microsoft.com/office/drawing/2014/main" id="{2E10BD52-D529-4283-86A6-533293F6FEA4}"/>
              </a:ext>
            </a:extLst>
          </p:cNvPr>
          <p:cNvSpPr/>
          <p:nvPr/>
        </p:nvSpPr>
        <p:spPr>
          <a:xfrm>
            <a:off x="284480" y="5011141"/>
            <a:ext cx="8752840" cy="363946"/>
          </a:xfrm>
          <a:prstGeom prst="rect">
            <a:avLst/>
          </a:prstGeom>
        </p:spPr>
        <p:txBody>
          <a:bodyPr wrap="square">
            <a:spAutoFit/>
          </a:bodyPr>
          <a:lstStyle/>
          <a:p>
            <a:r>
              <a:rPr lang="en-US" dirty="0" err="1">
                <a:solidFill>
                  <a:srgbClr val="C00000"/>
                </a:solidFill>
              </a:rPr>
              <a:t>sqlworkshops</a:t>
            </a:r>
            <a:r>
              <a:rPr lang="en-US" dirty="0">
                <a:solidFill>
                  <a:srgbClr val="C00000"/>
                </a:solidFill>
              </a:rPr>
              <a:t>/sqlserver2019bigdataclusters/SQL2019BDC/04 - Operationalization</a:t>
            </a:r>
          </a:p>
        </p:txBody>
      </p:sp>
    </p:spTree>
    <p:extLst>
      <p:ext uri="{BB962C8B-B14F-4D97-AF65-F5344CB8AC3E}">
        <p14:creationId xmlns:p14="http://schemas.microsoft.com/office/powerpoint/2010/main" val="79172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A46AE7BB-FA18-4D9D-8BEC-16F458F6F458}"/>
              </a:ext>
            </a:extLst>
          </p:cNvPr>
          <p:cNvSpPr txBox="1">
            <a:spLocks/>
          </p:cNvSpPr>
          <p:nvPr/>
        </p:nvSpPr>
        <p:spPr>
          <a:xfrm>
            <a:off x="249716" y="670741"/>
            <a:ext cx="641832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Data Ingestion and Query</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dirty="0">
                <a:ln w="3175">
                  <a:noFill/>
                </a:ln>
                <a:solidFill>
                  <a:srgbClr val="C00000"/>
                </a:solidFill>
                <a:effectLst/>
                <a:uLnTx/>
                <a:uFillTx/>
                <a:latin typeface="Segoe UI Semibold"/>
                <a:ea typeface="+mn-ea"/>
                <a:cs typeface="Segoe UI" pitchFamily="34" charset="0"/>
              </a:rPr>
              <a:t>Data at Scale</a:t>
            </a:r>
            <a:endParaRPr kumimoji="0" lang="en-US" sz="2000" b="0" i="0" u="none" strike="noStrike" kern="1200" cap="none" spc="-50" normalizeH="0" baseline="0" noProof="0" dirty="0">
              <a:ln w="3175">
                <a:noFill/>
              </a:ln>
              <a:solidFill>
                <a:srgbClr val="C00000"/>
              </a:solidFill>
              <a:effectLst/>
              <a:uLnTx/>
              <a:uFillTx/>
              <a:latin typeface="Segoe UI Semibold"/>
              <a:ea typeface="+mn-ea"/>
              <a:cs typeface="Segoe UI" pitchFamily="34" charset="0"/>
            </a:endParaRPr>
          </a:p>
        </p:txBody>
      </p:sp>
      <p:sp>
        <p:nvSpPr>
          <p:cNvPr id="30" name="Hexagon 29">
            <a:extLst>
              <a:ext uri="{FF2B5EF4-FFF2-40B4-BE49-F238E27FC236}">
                <a16:creationId xmlns:a16="http://schemas.microsoft.com/office/drawing/2014/main" id="{455F2404-26A5-4283-BC3F-8CA095A279A9}"/>
              </a:ext>
            </a:extLst>
          </p:cNvPr>
          <p:cNvSpPr/>
          <p:nvPr/>
        </p:nvSpPr>
        <p:spPr>
          <a:xfrm>
            <a:off x="9512439" y="4141463"/>
            <a:ext cx="2044347" cy="1716411"/>
          </a:xfrm>
          <a:prstGeom prst="hexagon">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Hexagon 31">
            <a:extLst>
              <a:ext uri="{FF2B5EF4-FFF2-40B4-BE49-F238E27FC236}">
                <a16:creationId xmlns:a16="http://schemas.microsoft.com/office/drawing/2014/main" id="{87BD9889-0BF4-4BFB-BD69-48B4E82CAEDC}"/>
              </a:ext>
            </a:extLst>
          </p:cNvPr>
          <p:cNvSpPr/>
          <p:nvPr/>
        </p:nvSpPr>
        <p:spPr>
          <a:xfrm>
            <a:off x="6990213" y="3198915"/>
            <a:ext cx="1599865" cy="1346761"/>
          </a:xfrm>
          <a:prstGeom prst="hexagon">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Hexagon 32">
            <a:extLst>
              <a:ext uri="{FF2B5EF4-FFF2-40B4-BE49-F238E27FC236}">
                <a16:creationId xmlns:a16="http://schemas.microsoft.com/office/drawing/2014/main" id="{0056AF44-2502-49EF-9A92-E080685D6F96}"/>
              </a:ext>
            </a:extLst>
          </p:cNvPr>
          <p:cNvSpPr/>
          <p:nvPr/>
        </p:nvSpPr>
        <p:spPr>
          <a:xfrm>
            <a:off x="4242431" y="4223882"/>
            <a:ext cx="1548678" cy="1313894"/>
          </a:xfrm>
          <a:prstGeom prst="hexagon">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Hexagon 33">
            <a:extLst>
              <a:ext uri="{FF2B5EF4-FFF2-40B4-BE49-F238E27FC236}">
                <a16:creationId xmlns:a16="http://schemas.microsoft.com/office/drawing/2014/main" id="{FB79C676-4E5A-4310-80BD-BA68C33A8765}"/>
              </a:ext>
            </a:extLst>
          </p:cNvPr>
          <p:cNvSpPr/>
          <p:nvPr/>
        </p:nvSpPr>
        <p:spPr>
          <a:xfrm>
            <a:off x="1818089" y="4545676"/>
            <a:ext cx="1501250" cy="1152431"/>
          </a:xfrm>
          <a:prstGeom prst="hexagon">
            <a:avLst/>
          </a:prstGeom>
          <a:noFill/>
          <a:ln w="952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ounded Rectangle 163">
            <a:extLst>
              <a:ext uri="{FF2B5EF4-FFF2-40B4-BE49-F238E27FC236}">
                <a16:creationId xmlns:a16="http://schemas.microsoft.com/office/drawing/2014/main" id="{B338EA7A-F01C-42AC-B894-59D5462C08D4}"/>
              </a:ext>
            </a:extLst>
          </p:cNvPr>
          <p:cNvSpPr/>
          <p:nvPr/>
        </p:nvSpPr>
        <p:spPr bwMode="auto">
          <a:xfrm>
            <a:off x="431813" y="2990166"/>
            <a:ext cx="11526524" cy="327765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TextBox 38">
            <a:extLst>
              <a:ext uri="{FF2B5EF4-FFF2-40B4-BE49-F238E27FC236}">
                <a16:creationId xmlns:a16="http://schemas.microsoft.com/office/drawing/2014/main" id="{9F52D4BA-6FFF-4D9F-B5C0-E585BF73B9BF}"/>
              </a:ext>
            </a:extLst>
          </p:cNvPr>
          <p:cNvSpPr txBox="1"/>
          <p:nvPr/>
        </p:nvSpPr>
        <p:spPr>
          <a:xfrm>
            <a:off x="4424723" y="5190188"/>
            <a:ext cx="1113537"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Calibri" panose="020F0502020204030204"/>
                <a:ea typeface="+mn-ea"/>
                <a:cs typeface="+mn-cs"/>
              </a:rPr>
              <a:t>Compute Pool</a:t>
            </a:r>
          </a:p>
        </p:txBody>
      </p:sp>
      <p:sp>
        <p:nvSpPr>
          <p:cNvPr id="40" name="Can 24">
            <a:extLst>
              <a:ext uri="{FF2B5EF4-FFF2-40B4-BE49-F238E27FC236}">
                <a16:creationId xmlns:a16="http://schemas.microsoft.com/office/drawing/2014/main" id="{1FDAC01D-C18D-4FE4-8245-2CDC7BC9EC6C}"/>
              </a:ext>
            </a:extLst>
          </p:cNvPr>
          <p:cNvSpPr/>
          <p:nvPr/>
        </p:nvSpPr>
        <p:spPr>
          <a:xfrm>
            <a:off x="10136657" y="4426213"/>
            <a:ext cx="913768" cy="301764"/>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HDFS</a:t>
            </a: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C95C613D-B943-4AD1-AE00-6B68B587A990}"/>
              </a:ext>
            </a:extLst>
          </p:cNvPr>
          <p:cNvSpPr txBox="1"/>
          <p:nvPr/>
        </p:nvSpPr>
        <p:spPr>
          <a:xfrm>
            <a:off x="9896510" y="5517442"/>
            <a:ext cx="1367726"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Storage Pool</a:t>
            </a:r>
          </a:p>
        </p:txBody>
      </p:sp>
      <p:sp>
        <p:nvSpPr>
          <p:cNvPr id="42" name="TextBox 41">
            <a:extLst>
              <a:ext uri="{FF2B5EF4-FFF2-40B4-BE49-F238E27FC236}">
                <a16:creationId xmlns:a16="http://schemas.microsoft.com/office/drawing/2014/main" id="{9B4ABDFA-F508-4B11-B901-B60F329E9D75}"/>
              </a:ext>
            </a:extLst>
          </p:cNvPr>
          <p:cNvSpPr txBox="1"/>
          <p:nvPr/>
        </p:nvSpPr>
        <p:spPr>
          <a:xfrm>
            <a:off x="7220625" y="3192931"/>
            <a:ext cx="1128928"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030A0"/>
                </a:solidFill>
                <a:effectLst/>
                <a:uLnTx/>
                <a:uFillTx/>
                <a:latin typeface="Calibri" panose="020F0502020204030204"/>
                <a:ea typeface="+mn-ea"/>
                <a:cs typeface="+mn-cs"/>
              </a:rPr>
              <a:t>SQL Data Pool</a:t>
            </a:r>
          </a:p>
        </p:txBody>
      </p:sp>
      <p:cxnSp>
        <p:nvCxnSpPr>
          <p:cNvPr id="43" name="Straight Connector 42">
            <a:extLst>
              <a:ext uri="{FF2B5EF4-FFF2-40B4-BE49-F238E27FC236}">
                <a16:creationId xmlns:a16="http://schemas.microsoft.com/office/drawing/2014/main" id="{F4383C4C-DE3E-4D29-A3C3-605414FDEF4E}"/>
              </a:ext>
            </a:extLst>
          </p:cNvPr>
          <p:cNvCxnSpPr>
            <a:cxnSpLocks/>
            <a:stCxn id="62" idx="0"/>
            <a:endCxn id="40" idx="3"/>
          </p:cNvCxnSpPr>
          <p:nvPr/>
        </p:nvCxnSpPr>
        <p:spPr>
          <a:xfrm flipV="1">
            <a:off x="10149759" y="4727977"/>
            <a:ext cx="443782" cy="302838"/>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44" name="Straight Connector 43">
            <a:extLst>
              <a:ext uri="{FF2B5EF4-FFF2-40B4-BE49-F238E27FC236}">
                <a16:creationId xmlns:a16="http://schemas.microsoft.com/office/drawing/2014/main" id="{F6FC1483-D77E-43D3-BBEF-145A3DBB272C}"/>
              </a:ext>
            </a:extLst>
          </p:cNvPr>
          <p:cNvCxnSpPr>
            <a:cxnSpLocks/>
            <a:stCxn id="65" idx="0"/>
            <a:endCxn id="40" idx="3"/>
          </p:cNvCxnSpPr>
          <p:nvPr/>
        </p:nvCxnSpPr>
        <p:spPr>
          <a:xfrm flipH="1" flipV="1">
            <a:off x="10593541" y="4727977"/>
            <a:ext cx="319291" cy="311048"/>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grpSp>
        <p:nvGrpSpPr>
          <p:cNvPr id="49" name="Group 48">
            <a:extLst>
              <a:ext uri="{FF2B5EF4-FFF2-40B4-BE49-F238E27FC236}">
                <a16:creationId xmlns:a16="http://schemas.microsoft.com/office/drawing/2014/main" id="{691CBCEF-1D45-4667-BAB3-9823D87449A9}"/>
              </a:ext>
            </a:extLst>
          </p:cNvPr>
          <p:cNvGrpSpPr/>
          <p:nvPr/>
        </p:nvGrpSpPr>
        <p:grpSpPr>
          <a:xfrm>
            <a:off x="1954024" y="4885191"/>
            <a:ext cx="1240656" cy="477104"/>
            <a:chOff x="878440" y="830311"/>
            <a:chExt cx="691156" cy="336780"/>
          </a:xfrm>
          <a:noFill/>
        </p:grpSpPr>
        <p:sp>
          <p:nvSpPr>
            <p:cNvPr id="50" name="Hexagon 49">
              <a:extLst>
                <a:ext uri="{FF2B5EF4-FFF2-40B4-BE49-F238E27FC236}">
                  <a16:creationId xmlns:a16="http://schemas.microsoft.com/office/drawing/2014/main" id="{74203E1D-B2B6-4F0E-99AC-50DF7065DAEF}"/>
                </a:ext>
              </a:extLst>
            </p:cNvPr>
            <p:cNvSpPr/>
            <p:nvPr/>
          </p:nvSpPr>
          <p:spPr>
            <a:xfrm>
              <a:off x="878440" y="830311"/>
              <a:ext cx="691156" cy="336780"/>
            </a:xfrm>
            <a:prstGeom prst="hexagon">
              <a:avLst/>
            </a:prstGeom>
            <a:no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C868189-EA06-4BE9-8F74-3107A7C86BF5}"/>
                </a:ext>
              </a:extLst>
            </p:cNvPr>
            <p:cNvSpPr/>
            <p:nvPr/>
          </p:nvSpPr>
          <p:spPr>
            <a:xfrm>
              <a:off x="970452" y="858370"/>
              <a:ext cx="508978" cy="293293"/>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55A11"/>
                  </a:solidFill>
                  <a:effectLst/>
                  <a:uLnTx/>
                  <a:uFillTx/>
                  <a:latin typeface="Calibri" panose="020F0502020204030204"/>
                  <a:ea typeface="+mn-ea"/>
                  <a:cs typeface="+mn-cs"/>
                </a:rPr>
                <a:t>SQL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55A11"/>
                  </a:solidFill>
                  <a:effectLst/>
                  <a:uLnTx/>
                  <a:uFillTx/>
                  <a:latin typeface="Calibri" panose="020F0502020204030204"/>
                  <a:ea typeface="+mn-ea"/>
                  <a:cs typeface="+mn-cs"/>
                </a:rPr>
                <a:t>Master</a:t>
              </a:r>
            </a:p>
          </p:txBody>
        </p:sp>
      </p:grpSp>
      <p:grpSp>
        <p:nvGrpSpPr>
          <p:cNvPr id="60" name="Group 59">
            <a:extLst>
              <a:ext uri="{FF2B5EF4-FFF2-40B4-BE49-F238E27FC236}">
                <a16:creationId xmlns:a16="http://schemas.microsoft.com/office/drawing/2014/main" id="{C1BEF5DA-3697-41C3-8CD3-7BF1D87287CF}"/>
              </a:ext>
            </a:extLst>
          </p:cNvPr>
          <p:cNvGrpSpPr/>
          <p:nvPr/>
        </p:nvGrpSpPr>
        <p:grpSpPr>
          <a:xfrm>
            <a:off x="9735468" y="5020445"/>
            <a:ext cx="802378" cy="276999"/>
            <a:chOff x="6286377" y="3595888"/>
            <a:chExt cx="802378" cy="276999"/>
          </a:xfrm>
        </p:grpSpPr>
        <p:sp>
          <p:nvSpPr>
            <p:cNvPr id="61" name="Hexagon 60">
              <a:extLst>
                <a:ext uri="{FF2B5EF4-FFF2-40B4-BE49-F238E27FC236}">
                  <a16:creationId xmlns:a16="http://schemas.microsoft.com/office/drawing/2014/main" id="{AD9CA2FD-F746-4340-B8BE-67605527E1D3}"/>
                </a:ext>
              </a:extLst>
            </p:cNvPr>
            <p:cNvSpPr/>
            <p:nvPr/>
          </p:nvSpPr>
          <p:spPr>
            <a:xfrm>
              <a:off x="6286377" y="3595888"/>
              <a:ext cx="802378" cy="276999"/>
            </a:xfrm>
            <a:prstGeom prst="hexagon">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ACE8878-2B0D-4FCC-80C8-9AD08F64F7C1}"/>
                </a:ext>
              </a:extLst>
            </p:cNvPr>
            <p:cNvSpPr/>
            <p:nvPr/>
          </p:nvSpPr>
          <p:spPr>
            <a:xfrm>
              <a:off x="6312581" y="3606258"/>
              <a:ext cx="776174"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SQL Server</a:t>
              </a:r>
            </a:p>
          </p:txBody>
        </p:sp>
      </p:grpSp>
      <p:grpSp>
        <p:nvGrpSpPr>
          <p:cNvPr id="63" name="Group 62">
            <a:extLst>
              <a:ext uri="{FF2B5EF4-FFF2-40B4-BE49-F238E27FC236}">
                <a16:creationId xmlns:a16="http://schemas.microsoft.com/office/drawing/2014/main" id="{B78DEAAD-B747-4B0F-A2FD-8C61D2C613E7}"/>
              </a:ext>
            </a:extLst>
          </p:cNvPr>
          <p:cNvGrpSpPr/>
          <p:nvPr/>
        </p:nvGrpSpPr>
        <p:grpSpPr>
          <a:xfrm>
            <a:off x="10524744" y="5027482"/>
            <a:ext cx="802378" cy="276999"/>
            <a:chOff x="6480974" y="3388638"/>
            <a:chExt cx="802378" cy="276999"/>
          </a:xfrm>
        </p:grpSpPr>
        <p:sp>
          <p:nvSpPr>
            <p:cNvPr id="64" name="Hexagon 63">
              <a:extLst>
                <a:ext uri="{FF2B5EF4-FFF2-40B4-BE49-F238E27FC236}">
                  <a16:creationId xmlns:a16="http://schemas.microsoft.com/office/drawing/2014/main" id="{2A2D2442-3D3F-46E3-B0FA-FAA47D942A91}"/>
                </a:ext>
              </a:extLst>
            </p:cNvPr>
            <p:cNvSpPr/>
            <p:nvPr/>
          </p:nvSpPr>
          <p:spPr>
            <a:xfrm>
              <a:off x="6480974" y="3388638"/>
              <a:ext cx="802378" cy="276999"/>
            </a:xfrm>
            <a:prstGeom prst="hexagon">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1D2E650-1E30-4063-B155-4A7F7E011D88}"/>
                </a:ext>
              </a:extLst>
            </p:cNvPr>
            <p:cNvSpPr/>
            <p:nvPr/>
          </p:nvSpPr>
          <p:spPr>
            <a:xfrm>
              <a:off x="6624444" y="3400181"/>
              <a:ext cx="489235"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Spark</a:t>
              </a:r>
            </a:p>
          </p:txBody>
        </p:sp>
      </p:grpSp>
      <p:cxnSp>
        <p:nvCxnSpPr>
          <p:cNvPr id="66" name="Straight Connector 65">
            <a:extLst>
              <a:ext uri="{FF2B5EF4-FFF2-40B4-BE49-F238E27FC236}">
                <a16:creationId xmlns:a16="http://schemas.microsoft.com/office/drawing/2014/main" id="{188834B7-1D2E-4016-9580-1394E66BE6C4}"/>
              </a:ext>
            </a:extLst>
          </p:cNvPr>
          <p:cNvCxnSpPr>
            <a:cxnSpLocks/>
            <a:stCxn id="100" idx="2"/>
            <a:endCxn id="81" idx="0"/>
          </p:cNvCxnSpPr>
          <p:nvPr/>
        </p:nvCxnSpPr>
        <p:spPr>
          <a:xfrm flipH="1">
            <a:off x="8364498" y="3666306"/>
            <a:ext cx="388997" cy="8779"/>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grpSp>
        <p:nvGrpSpPr>
          <p:cNvPr id="67" name="Group 66">
            <a:extLst>
              <a:ext uri="{FF2B5EF4-FFF2-40B4-BE49-F238E27FC236}">
                <a16:creationId xmlns:a16="http://schemas.microsoft.com/office/drawing/2014/main" id="{53195DA5-A929-4DD7-A8F1-E0976E0A0EA7}"/>
              </a:ext>
            </a:extLst>
          </p:cNvPr>
          <p:cNvGrpSpPr/>
          <p:nvPr/>
        </p:nvGrpSpPr>
        <p:grpSpPr>
          <a:xfrm>
            <a:off x="11156839" y="3858465"/>
            <a:ext cx="231536" cy="362223"/>
            <a:chOff x="6980389" y="3503977"/>
            <a:chExt cx="231536" cy="362223"/>
          </a:xfrm>
        </p:grpSpPr>
        <p:sp>
          <p:nvSpPr>
            <p:cNvPr id="68" name="Folded Corner 25">
              <a:extLst>
                <a:ext uri="{FF2B5EF4-FFF2-40B4-BE49-F238E27FC236}">
                  <a16:creationId xmlns:a16="http://schemas.microsoft.com/office/drawing/2014/main" id="{601259D1-6AE9-40EF-9D88-1549D89353DB}"/>
                </a:ext>
              </a:extLst>
            </p:cNvPr>
            <p:cNvSpPr/>
            <p:nvPr/>
          </p:nvSpPr>
          <p:spPr>
            <a:xfrm>
              <a:off x="7027771" y="3558055"/>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olded Corner 176">
              <a:extLst>
                <a:ext uri="{FF2B5EF4-FFF2-40B4-BE49-F238E27FC236}">
                  <a16:creationId xmlns:a16="http://schemas.microsoft.com/office/drawing/2014/main" id="{3228F6DA-6DB1-4DDE-A939-70C1E00B77E0}"/>
                </a:ext>
              </a:extLst>
            </p:cNvPr>
            <p:cNvSpPr/>
            <p:nvPr/>
          </p:nvSpPr>
          <p:spPr>
            <a:xfrm>
              <a:off x="7004080" y="3531016"/>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olded Corner 177">
              <a:extLst>
                <a:ext uri="{FF2B5EF4-FFF2-40B4-BE49-F238E27FC236}">
                  <a16:creationId xmlns:a16="http://schemas.microsoft.com/office/drawing/2014/main" id="{223DE146-476F-49F5-9BFA-C7AE9CC855E5}"/>
                </a:ext>
              </a:extLst>
            </p:cNvPr>
            <p:cNvSpPr/>
            <p:nvPr/>
          </p:nvSpPr>
          <p:spPr>
            <a:xfrm>
              <a:off x="6980389" y="3503977"/>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CED354C3-E0F2-4CBC-8EE4-7EE0BBF724B9}"/>
              </a:ext>
            </a:extLst>
          </p:cNvPr>
          <p:cNvGrpSpPr/>
          <p:nvPr/>
        </p:nvGrpSpPr>
        <p:grpSpPr>
          <a:xfrm>
            <a:off x="11388375" y="2358248"/>
            <a:ext cx="231536" cy="362223"/>
            <a:chOff x="6980389" y="3503977"/>
            <a:chExt cx="231536" cy="362223"/>
          </a:xfrm>
        </p:grpSpPr>
        <p:sp>
          <p:nvSpPr>
            <p:cNvPr id="73" name="Folded Corner 179">
              <a:extLst>
                <a:ext uri="{FF2B5EF4-FFF2-40B4-BE49-F238E27FC236}">
                  <a16:creationId xmlns:a16="http://schemas.microsoft.com/office/drawing/2014/main" id="{D7C6EFF3-E79C-496A-83D1-D248802FD769}"/>
                </a:ext>
              </a:extLst>
            </p:cNvPr>
            <p:cNvSpPr/>
            <p:nvPr/>
          </p:nvSpPr>
          <p:spPr>
            <a:xfrm>
              <a:off x="7027771" y="3558055"/>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olded Corner 180">
              <a:extLst>
                <a:ext uri="{FF2B5EF4-FFF2-40B4-BE49-F238E27FC236}">
                  <a16:creationId xmlns:a16="http://schemas.microsoft.com/office/drawing/2014/main" id="{D342167D-840B-49C0-911E-65D61AD649D9}"/>
                </a:ext>
              </a:extLst>
            </p:cNvPr>
            <p:cNvSpPr/>
            <p:nvPr/>
          </p:nvSpPr>
          <p:spPr>
            <a:xfrm>
              <a:off x="7004080" y="3531016"/>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olded Corner 181">
              <a:extLst>
                <a:ext uri="{FF2B5EF4-FFF2-40B4-BE49-F238E27FC236}">
                  <a16:creationId xmlns:a16="http://schemas.microsoft.com/office/drawing/2014/main" id="{3A882D78-80ED-4774-BB33-51C6E6F0A0A0}"/>
                </a:ext>
              </a:extLst>
            </p:cNvPr>
            <p:cNvSpPr/>
            <p:nvPr/>
          </p:nvSpPr>
          <p:spPr>
            <a:xfrm>
              <a:off x="6980389" y="3503977"/>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7F295340-7C4A-4C97-9864-0330D4C4DE08}"/>
              </a:ext>
            </a:extLst>
          </p:cNvPr>
          <p:cNvGrpSpPr/>
          <p:nvPr/>
        </p:nvGrpSpPr>
        <p:grpSpPr>
          <a:xfrm>
            <a:off x="10862024" y="3843731"/>
            <a:ext cx="231536" cy="362223"/>
            <a:chOff x="6980389" y="3503977"/>
            <a:chExt cx="231536" cy="362223"/>
          </a:xfrm>
        </p:grpSpPr>
        <p:sp>
          <p:nvSpPr>
            <p:cNvPr id="77" name="Folded Corner 183">
              <a:extLst>
                <a:ext uri="{FF2B5EF4-FFF2-40B4-BE49-F238E27FC236}">
                  <a16:creationId xmlns:a16="http://schemas.microsoft.com/office/drawing/2014/main" id="{3A843882-2EF1-45A3-9786-384F9FECB7DC}"/>
                </a:ext>
              </a:extLst>
            </p:cNvPr>
            <p:cNvSpPr/>
            <p:nvPr/>
          </p:nvSpPr>
          <p:spPr>
            <a:xfrm>
              <a:off x="7027771" y="3558055"/>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olded Corner 184">
              <a:extLst>
                <a:ext uri="{FF2B5EF4-FFF2-40B4-BE49-F238E27FC236}">
                  <a16:creationId xmlns:a16="http://schemas.microsoft.com/office/drawing/2014/main" id="{DD71547D-B3DC-43F3-B43C-7E477CC30E3A}"/>
                </a:ext>
              </a:extLst>
            </p:cNvPr>
            <p:cNvSpPr/>
            <p:nvPr/>
          </p:nvSpPr>
          <p:spPr>
            <a:xfrm>
              <a:off x="7004080" y="3531016"/>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olded Corner 185">
              <a:extLst>
                <a:ext uri="{FF2B5EF4-FFF2-40B4-BE49-F238E27FC236}">
                  <a16:creationId xmlns:a16="http://schemas.microsoft.com/office/drawing/2014/main" id="{CBB82021-D0BF-4839-96E9-61B45E24879D}"/>
                </a:ext>
              </a:extLst>
            </p:cNvPr>
            <p:cNvSpPr/>
            <p:nvPr/>
          </p:nvSpPr>
          <p:spPr>
            <a:xfrm>
              <a:off x="6980389" y="3503977"/>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0" name="Group 79">
            <a:extLst>
              <a:ext uri="{FF2B5EF4-FFF2-40B4-BE49-F238E27FC236}">
                <a16:creationId xmlns:a16="http://schemas.microsoft.com/office/drawing/2014/main" id="{ED26A37B-0179-4D33-AB70-221AFE4D3BDA}"/>
              </a:ext>
            </a:extLst>
          </p:cNvPr>
          <p:cNvGrpSpPr/>
          <p:nvPr/>
        </p:nvGrpSpPr>
        <p:grpSpPr>
          <a:xfrm>
            <a:off x="7302139" y="3487103"/>
            <a:ext cx="1062359" cy="375964"/>
            <a:chOff x="6286377" y="3595888"/>
            <a:chExt cx="802378" cy="276999"/>
          </a:xfrm>
        </p:grpSpPr>
        <p:sp>
          <p:nvSpPr>
            <p:cNvPr id="81" name="Hexagon 80">
              <a:extLst>
                <a:ext uri="{FF2B5EF4-FFF2-40B4-BE49-F238E27FC236}">
                  <a16:creationId xmlns:a16="http://schemas.microsoft.com/office/drawing/2014/main" id="{742FC374-78F6-46F4-A04C-D03F34DC9FBF}"/>
                </a:ext>
              </a:extLst>
            </p:cNvPr>
            <p:cNvSpPr/>
            <p:nvPr/>
          </p:nvSpPr>
          <p:spPr>
            <a:xfrm>
              <a:off x="6286377" y="3595888"/>
              <a:ext cx="802378" cy="276999"/>
            </a:xfrm>
            <a:prstGeom prst="hexagon">
              <a:avLst/>
            </a:prstGeom>
            <a:noFill/>
            <a:ln w="158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ACB262D0-AF4C-4BE6-A442-C5507EFA3514}"/>
                </a:ext>
              </a:extLst>
            </p:cNvPr>
            <p:cNvSpPr/>
            <p:nvPr/>
          </p:nvSpPr>
          <p:spPr>
            <a:xfrm>
              <a:off x="6391476" y="3631391"/>
              <a:ext cx="603449" cy="129531"/>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30A0"/>
                  </a:solidFill>
                  <a:effectLst/>
                  <a:uLnTx/>
                  <a:uFillTx/>
                  <a:latin typeface="Calibri" panose="020F0502020204030204"/>
                  <a:ea typeface="+mn-ea"/>
                  <a:cs typeface="+mn-cs"/>
                </a:rPr>
                <a:t>SQL Server</a:t>
              </a:r>
            </a:p>
          </p:txBody>
        </p:sp>
      </p:grpSp>
      <p:grpSp>
        <p:nvGrpSpPr>
          <p:cNvPr id="83" name="Group 82">
            <a:extLst>
              <a:ext uri="{FF2B5EF4-FFF2-40B4-BE49-F238E27FC236}">
                <a16:creationId xmlns:a16="http://schemas.microsoft.com/office/drawing/2014/main" id="{0E5B83D0-5247-4833-96CF-76761C50FEFC}"/>
              </a:ext>
            </a:extLst>
          </p:cNvPr>
          <p:cNvGrpSpPr/>
          <p:nvPr/>
        </p:nvGrpSpPr>
        <p:grpSpPr>
          <a:xfrm>
            <a:off x="4512049" y="4629056"/>
            <a:ext cx="1053990" cy="477104"/>
            <a:chOff x="5967802" y="3344719"/>
            <a:chExt cx="1053990" cy="477104"/>
          </a:xfrm>
        </p:grpSpPr>
        <p:sp>
          <p:nvSpPr>
            <p:cNvPr id="84" name="Hexagon 83">
              <a:extLst>
                <a:ext uri="{FF2B5EF4-FFF2-40B4-BE49-F238E27FC236}">
                  <a16:creationId xmlns:a16="http://schemas.microsoft.com/office/drawing/2014/main" id="{FADE2A6B-D8B5-4140-9842-FC8EC0E82CE1}"/>
                </a:ext>
              </a:extLst>
            </p:cNvPr>
            <p:cNvSpPr/>
            <p:nvPr/>
          </p:nvSpPr>
          <p:spPr>
            <a:xfrm>
              <a:off x="5967802" y="3344719"/>
              <a:ext cx="1053990" cy="477104"/>
            </a:xfrm>
            <a:prstGeom prst="hexagon">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FB89880-FC8F-4F79-BDCA-38695A61C161}"/>
                </a:ext>
              </a:extLst>
            </p:cNvPr>
            <p:cNvSpPr/>
            <p:nvPr/>
          </p:nvSpPr>
          <p:spPr>
            <a:xfrm>
              <a:off x="6085789" y="3443640"/>
              <a:ext cx="776175"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00000"/>
                  </a:solidFill>
                  <a:effectLst/>
                  <a:uLnTx/>
                  <a:uFillTx/>
                  <a:latin typeface="Calibri" panose="020F0502020204030204"/>
                  <a:ea typeface="+mn-ea"/>
                  <a:cs typeface="+mn-cs"/>
                </a:rPr>
                <a:t>SQL Server</a:t>
              </a:r>
            </a:p>
          </p:txBody>
        </p:sp>
      </p:grpSp>
      <p:sp>
        <p:nvSpPr>
          <p:cNvPr id="86" name="Can 24">
            <a:extLst>
              <a:ext uri="{FF2B5EF4-FFF2-40B4-BE49-F238E27FC236}">
                <a16:creationId xmlns:a16="http://schemas.microsoft.com/office/drawing/2014/main" id="{DA4D37AA-2E3E-4CAD-883E-351E4D6E8165}"/>
              </a:ext>
            </a:extLst>
          </p:cNvPr>
          <p:cNvSpPr/>
          <p:nvPr/>
        </p:nvSpPr>
        <p:spPr>
          <a:xfrm>
            <a:off x="2760883" y="5534781"/>
            <a:ext cx="287418" cy="357751"/>
          </a:xfrm>
          <a:prstGeom prst="can">
            <a:avLst/>
          </a:prstGeom>
          <a:solidFill>
            <a:srgbClr val="C55A11"/>
          </a:solidFill>
          <a:ln w="9525"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87" name="Can 24">
            <a:extLst>
              <a:ext uri="{FF2B5EF4-FFF2-40B4-BE49-F238E27FC236}">
                <a16:creationId xmlns:a16="http://schemas.microsoft.com/office/drawing/2014/main" id="{6ED15B9E-CAAD-4678-9AFC-C4B3D52C376E}"/>
              </a:ext>
            </a:extLst>
          </p:cNvPr>
          <p:cNvSpPr/>
          <p:nvPr/>
        </p:nvSpPr>
        <p:spPr>
          <a:xfrm>
            <a:off x="2927024" y="5621027"/>
            <a:ext cx="287419" cy="357751"/>
          </a:xfrm>
          <a:prstGeom prst="ca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99" name="Straight Arrow Connector 98">
            <a:extLst>
              <a:ext uri="{FF2B5EF4-FFF2-40B4-BE49-F238E27FC236}">
                <a16:creationId xmlns:a16="http://schemas.microsoft.com/office/drawing/2014/main" id="{C8C364FD-A864-4F02-A8A0-8ED6D55C8DB3}"/>
              </a:ext>
            </a:extLst>
          </p:cNvPr>
          <p:cNvCxnSpPr>
            <a:cxnSpLocks/>
            <a:stCxn id="33" idx="5"/>
            <a:endCxn id="113" idx="3"/>
          </p:cNvCxnSpPr>
          <p:nvPr/>
        </p:nvCxnSpPr>
        <p:spPr>
          <a:xfrm flipV="1">
            <a:off x="5462636" y="2722508"/>
            <a:ext cx="583666" cy="1501374"/>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0" name="Can 24">
            <a:extLst>
              <a:ext uri="{FF2B5EF4-FFF2-40B4-BE49-F238E27FC236}">
                <a16:creationId xmlns:a16="http://schemas.microsoft.com/office/drawing/2014/main" id="{4B54E0F1-2269-49AA-A4AD-3B6923202BE1}"/>
              </a:ext>
            </a:extLst>
          </p:cNvPr>
          <p:cNvSpPr/>
          <p:nvPr/>
        </p:nvSpPr>
        <p:spPr>
          <a:xfrm>
            <a:off x="8753495" y="3487103"/>
            <a:ext cx="234288" cy="358405"/>
          </a:xfrm>
          <a:prstGeom prst="can">
            <a:avLst/>
          </a:prstGeom>
          <a:solidFill>
            <a:srgbClr val="7030A0"/>
          </a:solidFill>
          <a:ln w="12700"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101" name="Straight Arrow Connector 100">
            <a:extLst>
              <a:ext uri="{FF2B5EF4-FFF2-40B4-BE49-F238E27FC236}">
                <a16:creationId xmlns:a16="http://schemas.microsoft.com/office/drawing/2014/main" id="{08681A7A-4ACF-4AC2-8D25-4043EB6B2EC3}"/>
              </a:ext>
            </a:extLst>
          </p:cNvPr>
          <p:cNvCxnSpPr>
            <a:cxnSpLocks/>
            <a:stCxn id="87" idx="4"/>
            <a:endCxn id="84" idx="3"/>
          </p:cNvCxnSpPr>
          <p:nvPr/>
        </p:nvCxnSpPr>
        <p:spPr>
          <a:xfrm flipV="1">
            <a:off x="3214443" y="4867608"/>
            <a:ext cx="1297606" cy="932295"/>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02" name="Straight Arrow Connector 101">
            <a:extLst>
              <a:ext uri="{FF2B5EF4-FFF2-40B4-BE49-F238E27FC236}">
                <a16:creationId xmlns:a16="http://schemas.microsoft.com/office/drawing/2014/main" id="{79E53591-957F-4EC7-88B6-34868FBF302E}"/>
              </a:ext>
            </a:extLst>
          </p:cNvPr>
          <p:cNvCxnSpPr>
            <a:cxnSpLocks/>
            <a:stCxn id="103" idx="2"/>
            <a:endCxn id="50" idx="4"/>
          </p:cNvCxnSpPr>
          <p:nvPr/>
        </p:nvCxnSpPr>
        <p:spPr>
          <a:xfrm>
            <a:off x="854357" y="2883820"/>
            <a:ext cx="1218943" cy="2001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3" name="Picture 102">
            <a:extLst>
              <a:ext uri="{FF2B5EF4-FFF2-40B4-BE49-F238E27FC236}">
                <a16:creationId xmlns:a16="http://schemas.microsoft.com/office/drawing/2014/main" id="{B2466A94-CD9E-42EA-84E3-AF94EAB0CF51}"/>
              </a:ext>
            </a:extLst>
          </p:cNvPr>
          <p:cNvPicPr>
            <a:picLocks noChangeAspect="1"/>
          </p:cNvPicPr>
          <p:nvPr/>
        </p:nvPicPr>
        <p:blipFill>
          <a:blip r:embed="rId3"/>
          <a:stretch>
            <a:fillRect/>
          </a:stretch>
        </p:blipFill>
        <p:spPr>
          <a:xfrm>
            <a:off x="488565" y="2179276"/>
            <a:ext cx="731583" cy="704544"/>
          </a:xfrm>
          <a:prstGeom prst="rect">
            <a:avLst/>
          </a:prstGeom>
        </p:spPr>
      </p:pic>
      <p:cxnSp>
        <p:nvCxnSpPr>
          <p:cNvPr id="104" name="Straight Connector 103">
            <a:extLst>
              <a:ext uri="{FF2B5EF4-FFF2-40B4-BE49-F238E27FC236}">
                <a16:creationId xmlns:a16="http://schemas.microsoft.com/office/drawing/2014/main" id="{ADF55382-E551-477C-84DE-D1280FC84040}"/>
              </a:ext>
            </a:extLst>
          </p:cNvPr>
          <p:cNvCxnSpPr>
            <a:cxnSpLocks/>
            <a:stCxn id="71" idx="0"/>
            <a:endCxn id="74" idx="2"/>
          </p:cNvCxnSpPr>
          <p:nvPr/>
        </p:nvCxnSpPr>
        <p:spPr>
          <a:xfrm flipV="1">
            <a:off x="11248916" y="2693432"/>
            <a:ext cx="255227" cy="1165033"/>
          </a:xfrm>
          <a:prstGeom prst="line">
            <a:avLst/>
          </a:prstGeom>
        </p:spPr>
        <p:style>
          <a:lnRef idx="3">
            <a:schemeClr val="accent6"/>
          </a:lnRef>
          <a:fillRef idx="0">
            <a:schemeClr val="accent6"/>
          </a:fillRef>
          <a:effectRef idx="2">
            <a:schemeClr val="accent6"/>
          </a:effectRef>
          <a:fontRef idx="minor">
            <a:schemeClr val="tx1"/>
          </a:fontRef>
        </p:style>
      </p:cxnSp>
      <p:sp>
        <p:nvSpPr>
          <p:cNvPr id="106" name="TextBox 105">
            <a:extLst>
              <a:ext uri="{FF2B5EF4-FFF2-40B4-BE49-F238E27FC236}">
                <a16:creationId xmlns:a16="http://schemas.microsoft.com/office/drawing/2014/main" id="{65AF92AB-6F0E-4156-AF45-C69BC582720C}"/>
              </a:ext>
            </a:extLst>
          </p:cNvPr>
          <p:cNvSpPr txBox="1"/>
          <p:nvPr/>
        </p:nvSpPr>
        <p:spPr>
          <a:xfrm>
            <a:off x="798658" y="5714098"/>
            <a:ext cx="6369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BDC</a:t>
            </a:r>
          </a:p>
        </p:txBody>
      </p:sp>
      <p:cxnSp>
        <p:nvCxnSpPr>
          <p:cNvPr id="107" name="Straight Arrow Connector 106">
            <a:extLst>
              <a:ext uri="{FF2B5EF4-FFF2-40B4-BE49-F238E27FC236}">
                <a16:creationId xmlns:a16="http://schemas.microsoft.com/office/drawing/2014/main" id="{213C34A8-ABD1-4E16-B6D4-73B7BE600710}"/>
              </a:ext>
            </a:extLst>
          </p:cNvPr>
          <p:cNvCxnSpPr>
            <a:cxnSpLocks/>
            <a:stCxn id="84" idx="0"/>
            <a:endCxn id="62" idx="1"/>
          </p:cNvCxnSpPr>
          <p:nvPr/>
        </p:nvCxnSpPr>
        <p:spPr>
          <a:xfrm>
            <a:off x="5566039" y="4867608"/>
            <a:ext cx="4195633" cy="290165"/>
          </a:xfrm>
          <a:prstGeom prst="straightConnector1">
            <a:avLst/>
          </a:prstGeom>
          <a:ln>
            <a:solidFill>
              <a:schemeClr val="accent6">
                <a:lumMod val="7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08" name="Straight Arrow Connector 107">
            <a:extLst>
              <a:ext uri="{FF2B5EF4-FFF2-40B4-BE49-F238E27FC236}">
                <a16:creationId xmlns:a16="http://schemas.microsoft.com/office/drawing/2014/main" id="{61F6834D-3732-4CE0-86EE-D8AE41820779}"/>
              </a:ext>
            </a:extLst>
          </p:cNvPr>
          <p:cNvCxnSpPr>
            <a:cxnSpLocks/>
            <a:stCxn id="84" idx="5"/>
            <a:endCxn id="81" idx="3"/>
          </p:cNvCxnSpPr>
          <p:nvPr/>
        </p:nvCxnSpPr>
        <p:spPr>
          <a:xfrm flipV="1">
            <a:off x="5446763" y="3675085"/>
            <a:ext cx="1855376" cy="953971"/>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113" name="Can 24">
            <a:extLst>
              <a:ext uri="{FF2B5EF4-FFF2-40B4-BE49-F238E27FC236}">
                <a16:creationId xmlns:a16="http://schemas.microsoft.com/office/drawing/2014/main" id="{D0D1F1D9-C01E-4883-B6D1-522D3800D8A2}"/>
              </a:ext>
            </a:extLst>
          </p:cNvPr>
          <p:cNvSpPr/>
          <p:nvPr/>
        </p:nvSpPr>
        <p:spPr>
          <a:xfrm>
            <a:off x="5826431" y="2516776"/>
            <a:ext cx="439742" cy="205732"/>
          </a:xfrm>
          <a:prstGeom prst="can">
            <a:avLst/>
          </a:prstGeom>
          <a:no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00000"/>
                </a:solidFill>
                <a:effectLst/>
                <a:uLnTx/>
                <a:uFillTx/>
                <a:latin typeface="Calibri" panose="020F0502020204030204"/>
                <a:ea typeface="+mn-ea"/>
                <a:cs typeface="+mn-cs"/>
              </a:rPr>
              <a:t>HDFS</a:t>
            </a:r>
            <a:endParaRPr kumimoji="0" lang="en-US" sz="200" b="0"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114" name="Graphic 113" descr="Network Diagram">
            <a:extLst>
              <a:ext uri="{FF2B5EF4-FFF2-40B4-BE49-F238E27FC236}">
                <a16:creationId xmlns:a16="http://schemas.microsoft.com/office/drawing/2014/main" id="{EA705E6B-CDD4-4AC6-9974-4924A550E6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5104" y="2447136"/>
            <a:ext cx="321697" cy="321697"/>
          </a:xfrm>
          <a:prstGeom prst="rect">
            <a:avLst/>
          </a:prstGeom>
        </p:spPr>
      </p:pic>
      <p:pic>
        <p:nvPicPr>
          <p:cNvPr id="115" name="Picture 114">
            <a:extLst>
              <a:ext uri="{FF2B5EF4-FFF2-40B4-BE49-F238E27FC236}">
                <a16:creationId xmlns:a16="http://schemas.microsoft.com/office/drawing/2014/main" id="{4F031B43-B168-4F2D-AA18-033F909A80CF}"/>
              </a:ext>
            </a:extLst>
          </p:cNvPr>
          <p:cNvPicPr>
            <a:picLocks noChangeAspect="1"/>
          </p:cNvPicPr>
          <p:nvPr/>
        </p:nvPicPr>
        <p:blipFill>
          <a:blip r:embed="rId6"/>
          <a:stretch>
            <a:fillRect/>
          </a:stretch>
        </p:blipFill>
        <p:spPr>
          <a:xfrm>
            <a:off x="6354364" y="2466110"/>
            <a:ext cx="219869" cy="272041"/>
          </a:xfrm>
          <a:prstGeom prst="rect">
            <a:avLst/>
          </a:prstGeom>
          <a:noFill/>
          <a:ln>
            <a:noFill/>
          </a:ln>
        </p:spPr>
      </p:pic>
      <p:cxnSp>
        <p:nvCxnSpPr>
          <p:cNvPr id="116" name="Straight Connector 115">
            <a:extLst>
              <a:ext uri="{FF2B5EF4-FFF2-40B4-BE49-F238E27FC236}">
                <a16:creationId xmlns:a16="http://schemas.microsoft.com/office/drawing/2014/main" id="{0F52FF99-8007-45D1-874B-55D9037D2BC0}"/>
              </a:ext>
            </a:extLst>
          </p:cNvPr>
          <p:cNvCxnSpPr>
            <a:cxnSpLocks/>
            <a:stCxn id="120" idx="2"/>
            <a:endCxn id="118" idx="0"/>
          </p:cNvCxnSpPr>
          <p:nvPr/>
        </p:nvCxnSpPr>
        <p:spPr>
          <a:xfrm flipH="1">
            <a:off x="8346918" y="4145106"/>
            <a:ext cx="407093" cy="0"/>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grpSp>
        <p:nvGrpSpPr>
          <p:cNvPr id="117" name="Group 116">
            <a:extLst>
              <a:ext uri="{FF2B5EF4-FFF2-40B4-BE49-F238E27FC236}">
                <a16:creationId xmlns:a16="http://schemas.microsoft.com/office/drawing/2014/main" id="{CE6575E9-6F57-4B34-8E25-33A5879FBDFC}"/>
              </a:ext>
            </a:extLst>
          </p:cNvPr>
          <p:cNvGrpSpPr/>
          <p:nvPr/>
        </p:nvGrpSpPr>
        <p:grpSpPr>
          <a:xfrm>
            <a:off x="7284559" y="3957124"/>
            <a:ext cx="1062359" cy="375964"/>
            <a:chOff x="6286377" y="3595888"/>
            <a:chExt cx="802378" cy="276999"/>
          </a:xfrm>
        </p:grpSpPr>
        <p:sp>
          <p:nvSpPr>
            <p:cNvPr id="118" name="Hexagon 117">
              <a:extLst>
                <a:ext uri="{FF2B5EF4-FFF2-40B4-BE49-F238E27FC236}">
                  <a16:creationId xmlns:a16="http://schemas.microsoft.com/office/drawing/2014/main" id="{E1889850-8B5F-4020-8ACA-4965E6B14785}"/>
                </a:ext>
              </a:extLst>
            </p:cNvPr>
            <p:cNvSpPr/>
            <p:nvPr/>
          </p:nvSpPr>
          <p:spPr>
            <a:xfrm>
              <a:off x="6286377" y="3595888"/>
              <a:ext cx="802378" cy="276999"/>
            </a:xfrm>
            <a:prstGeom prst="hexagon">
              <a:avLst/>
            </a:prstGeom>
            <a:noFill/>
            <a:ln w="158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042E375E-73FF-40C1-9DC7-F411E31EF10A}"/>
                </a:ext>
              </a:extLst>
            </p:cNvPr>
            <p:cNvSpPr/>
            <p:nvPr/>
          </p:nvSpPr>
          <p:spPr>
            <a:xfrm>
              <a:off x="6391476" y="3631391"/>
              <a:ext cx="603449" cy="129531"/>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7030A0"/>
                  </a:solidFill>
                  <a:effectLst/>
                  <a:uLnTx/>
                  <a:uFillTx/>
                  <a:latin typeface="Calibri" panose="020F0502020204030204"/>
                  <a:ea typeface="+mn-ea"/>
                  <a:cs typeface="+mn-cs"/>
                </a:rPr>
                <a:t>SQL Server</a:t>
              </a:r>
            </a:p>
          </p:txBody>
        </p:sp>
      </p:grpSp>
      <p:sp>
        <p:nvSpPr>
          <p:cNvPr id="120" name="Can 24">
            <a:extLst>
              <a:ext uri="{FF2B5EF4-FFF2-40B4-BE49-F238E27FC236}">
                <a16:creationId xmlns:a16="http://schemas.microsoft.com/office/drawing/2014/main" id="{A5767373-1D23-4125-8FDF-A62D6D3C8044}"/>
              </a:ext>
            </a:extLst>
          </p:cNvPr>
          <p:cNvSpPr/>
          <p:nvPr/>
        </p:nvSpPr>
        <p:spPr>
          <a:xfrm>
            <a:off x="8754011" y="3965903"/>
            <a:ext cx="234288" cy="358405"/>
          </a:xfrm>
          <a:prstGeom prst="can">
            <a:avLst/>
          </a:prstGeom>
          <a:solidFill>
            <a:srgbClr val="7030A0"/>
          </a:solidFill>
          <a:ln w="12700"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121" name="Straight Arrow Connector 120">
            <a:extLst>
              <a:ext uri="{FF2B5EF4-FFF2-40B4-BE49-F238E27FC236}">
                <a16:creationId xmlns:a16="http://schemas.microsoft.com/office/drawing/2014/main" id="{6E6AD11D-65BC-487D-8FE0-CFDA1041975C}"/>
              </a:ext>
            </a:extLst>
          </p:cNvPr>
          <p:cNvCxnSpPr>
            <a:cxnSpLocks/>
            <a:stCxn id="84" idx="5"/>
            <a:endCxn id="118" idx="3"/>
          </p:cNvCxnSpPr>
          <p:nvPr/>
        </p:nvCxnSpPr>
        <p:spPr>
          <a:xfrm flipV="1">
            <a:off x="5446763" y="4145106"/>
            <a:ext cx="1837796" cy="483950"/>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pic>
        <p:nvPicPr>
          <p:cNvPr id="123" name="Picture 2" descr="See the source image">
            <a:extLst>
              <a:ext uri="{FF2B5EF4-FFF2-40B4-BE49-F238E27FC236}">
                <a16:creationId xmlns:a16="http://schemas.microsoft.com/office/drawing/2014/main" id="{6250EF5A-C32E-4202-A011-E098620D46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575" y="5274612"/>
            <a:ext cx="519829" cy="519829"/>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ABC13E41-9DE1-4D79-8E90-E8962C9622EB}"/>
              </a:ext>
            </a:extLst>
          </p:cNvPr>
          <p:cNvSpPr/>
          <p:nvPr/>
        </p:nvSpPr>
        <p:spPr>
          <a:xfrm>
            <a:off x="249716" y="1909224"/>
            <a:ext cx="1018677" cy="363946"/>
          </a:xfrm>
          <a:prstGeom prst="rect">
            <a:avLst/>
          </a:prstGeom>
        </p:spPr>
        <p:txBody>
          <a:bodyPr wrap="none">
            <a:spAutoFit/>
          </a:bodyPr>
          <a:lstStyle/>
          <a:p>
            <a:r>
              <a:rPr lang="en-US" dirty="0"/>
              <a:t>Data Ops</a:t>
            </a:r>
          </a:p>
        </p:txBody>
      </p:sp>
      <p:sp>
        <p:nvSpPr>
          <p:cNvPr id="142" name="Rectangle 141">
            <a:extLst>
              <a:ext uri="{FF2B5EF4-FFF2-40B4-BE49-F238E27FC236}">
                <a16:creationId xmlns:a16="http://schemas.microsoft.com/office/drawing/2014/main" id="{4AF7D4EE-296F-4A47-B273-5BD54EC880D2}"/>
              </a:ext>
            </a:extLst>
          </p:cNvPr>
          <p:cNvSpPr/>
          <p:nvPr/>
        </p:nvSpPr>
        <p:spPr>
          <a:xfrm>
            <a:off x="5535569" y="1954713"/>
            <a:ext cx="1415516" cy="363946"/>
          </a:xfrm>
          <a:prstGeom prst="rect">
            <a:avLst/>
          </a:prstGeom>
        </p:spPr>
        <p:txBody>
          <a:bodyPr wrap="none">
            <a:spAutoFit/>
          </a:bodyPr>
          <a:lstStyle/>
          <a:p>
            <a:r>
              <a:rPr lang="en-US" dirty="0"/>
              <a:t>External Data</a:t>
            </a:r>
          </a:p>
        </p:txBody>
      </p:sp>
      <p:sp>
        <p:nvSpPr>
          <p:cNvPr id="143" name="Rectangle 142">
            <a:extLst>
              <a:ext uri="{FF2B5EF4-FFF2-40B4-BE49-F238E27FC236}">
                <a16:creationId xmlns:a16="http://schemas.microsoft.com/office/drawing/2014/main" id="{A08E583E-BA60-420E-AC1C-03A79CA4DBCA}"/>
              </a:ext>
            </a:extLst>
          </p:cNvPr>
          <p:cNvSpPr/>
          <p:nvPr/>
        </p:nvSpPr>
        <p:spPr>
          <a:xfrm>
            <a:off x="10443599" y="2015570"/>
            <a:ext cx="1610634" cy="363946"/>
          </a:xfrm>
          <a:prstGeom prst="rect">
            <a:avLst/>
          </a:prstGeom>
        </p:spPr>
        <p:txBody>
          <a:bodyPr wrap="none">
            <a:spAutoFit/>
          </a:bodyPr>
          <a:lstStyle/>
          <a:p>
            <a:r>
              <a:rPr lang="en-US" dirty="0"/>
              <a:t>External Mount</a:t>
            </a:r>
          </a:p>
        </p:txBody>
      </p:sp>
      <p:sp>
        <p:nvSpPr>
          <p:cNvPr id="146" name="Rectangle: Rounded Corners 145">
            <a:extLst>
              <a:ext uri="{FF2B5EF4-FFF2-40B4-BE49-F238E27FC236}">
                <a16:creationId xmlns:a16="http://schemas.microsoft.com/office/drawing/2014/main" id="{677DABF7-A74F-404D-B343-69B9D4B81E9B}"/>
              </a:ext>
            </a:extLst>
          </p:cNvPr>
          <p:cNvSpPr/>
          <p:nvPr/>
        </p:nvSpPr>
        <p:spPr>
          <a:xfrm>
            <a:off x="2135059" y="2166600"/>
            <a:ext cx="2441902" cy="3997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bg1"/>
                </a:solidFill>
              </a:rPr>
              <a:t>Pipeline System (ADF, etc.)</a:t>
            </a:r>
          </a:p>
        </p:txBody>
      </p:sp>
      <p:sp>
        <p:nvSpPr>
          <p:cNvPr id="147" name="Rectangle: Folded Corner 146">
            <a:extLst>
              <a:ext uri="{FF2B5EF4-FFF2-40B4-BE49-F238E27FC236}">
                <a16:creationId xmlns:a16="http://schemas.microsoft.com/office/drawing/2014/main" id="{B5177195-DE15-4C23-ADED-AA2CAB6B2993}"/>
              </a:ext>
            </a:extLst>
          </p:cNvPr>
          <p:cNvSpPr/>
          <p:nvPr/>
        </p:nvSpPr>
        <p:spPr>
          <a:xfrm>
            <a:off x="8799607" y="1940261"/>
            <a:ext cx="710319" cy="761467"/>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Spark Job</a:t>
            </a:r>
          </a:p>
        </p:txBody>
      </p:sp>
      <p:cxnSp>
        <p:nvCxnSpPr>
          <p:cNvPr id="149" name="Straight Arrow Connector 148">
            <a:extLst>
              <a:ext uri="{FF2B5EF4-FFF2-40B4-BE49-F238E27FC236}">
                <a16:creationId xmlns:a16="http://schemas.microsoft.com/office/drawing/2014/main" id="{58AC2192-E657-4F7C-BA58-0D56BDE85EF5}"/>
              </a:ext>
            </a:extLst>
          </p:cNvPr>
          <p:cNvCxnSpPr>
            <a:cxnSpLocks/>
            <a:stCxn id="146" idx="2"/>
            <a:endCxn id="34" idx="5"/>
          </p:cNvCxnSpPr>
          <p:nvPr/>
        </p:nvCxnSpPr>
        <p:spPr>
          <a:xfrm flipH="1">
            <a:off x="3031231" y="2566398"/>
            <a:ext cx="324779" cy="19792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3" name="Straight Connector 152">
            <a:extLst>
              <a:ext uri="{FF2B5EF4-FFF2-40B4-BE49-F238E27FC236}">
                <a16:creationId xmlns:a16="http://schemas.microsoft.com/office/drawing/2014/main" id="{6A04B2D7-2726-4B57-9C9A-72CD5FAF3B61}"/>
              </a:ext>
            </a:extLst>
          </p:cNvPr>
          <p:cNvCxnSpPr>
            <a:cxnSpLocks/>
            <a:stCxn id="30" idx="4"/>
            <a:endCxn id="147" idx="2"/>
          </p:cNvCxnSpPr>
          <p:nvPr/>
        </p:nvCxnSpPr>
        <p:spPr>
          <a:xfrm flipH="1" flipV="1">
            <a:off x="9154767" y="2701728"/>
            <a:ext cx="786775" cy="1439735"/>
          </a:xfrm>
          <a:prstGeom prst="line">
            <a:avLst/>
          </a:prstGeom>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90399A18-462E-44B8-AB4E-4570F01CDB86}"/>
              </a:ext>
            </a:extLst>
          </p:cNvPr>
          <p:cNvSpPr/>
          <p:nvPr/>
        </p:nvSpPr>
        <p:spPr>
          <a:xfrm>
            <a:off x="0" y="12179"/>
            <a:ext cx="5257800"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255439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fade">
                                      <p:cBhvr>
                                        <p:cTn id="20" dur="500"/>
                                        <p:tgtEl>
                                          <p:spTgt spid="108"/>
                                        </p:tgtEl>
                                      </p:cBhvr>
                                    </p:animEffect>
                                  </p:childTnLst>
                                </p:cTn>
                              </p:par>
                              <p:par>
                                <p:cTn id="21" presetID="10"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9"/>
                                        </p:tgtEl>
                                        <p:attrNameLst>
                                          <p:attrName>style.visibility</p:attrName>
                                        </p:attrNameLst>
                                      </p:cBhvr>
                                      <p:to>
                                        <p:strVal val="visible"/>
                                      </p:to>
                                    </p:set>
                                    <p:animEffect transition="in" filter="fade">
                                      <p:cBhvr>
                                        <p:cTn id="38" dur="500"/>
                                        <p:tgtEl>
                                          <p:spTgt spid="1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3"/>
                                        </p:tgtEl>
                                        <p:attrNameLst>
                                          <p:attrName>style.visibility</p:attrName>
                                        </p:attrNameLst>
                                      </p:cBhvr>
                                      <p:to>
                                        <p:strVal val="visible"/>
                                      </p:to>
                                    </p:set>
                                    <p:animEffect transition="in" filter="fade">
                                      <p:cBhvr>
                                        <p:cTn id="4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455995" y="1251642"/>
            <a:ext cx="5376187" cy="492443"/>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Initial Data Load and Query</a:t>
            </a:r>
            <a:endParaRPr kumimoji="0" lang="en-US" sz="32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112284C1-268B-42DB-AA51-087EE3178BD7}"/>
              </a:ext>
            </a:extLst>
          </p:cNvPr>
          <p:cNvSpPr/>
          <p:nvPr/>
        </p:nvSpPr>
        <p:spPr>
          <a:xfrm>
            <a:off x="101600" y="6417119"/>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
        <p:nvSpPr>
          <p:cNvPr id="3" name="Rectangle 2">
            <a:extLst>
              <a:ext uri="{FF2B5EF4-FFF2-40B4-BE49-F238E27FC236}">
                <a16:creationId xmlns:a16="http://schemas.microsoft.com/office/drawing/2014/main" id="{76386B51-D6F5-4D32-8A5E-D9977EDD8A52}"/>
              </a:ext>
            </a:extLst>
          </p:cNvPr>
          <p:cNvSpPr/>
          <p:nvPr/>
        </p:nvSpPr>
        <p:spPr>
          <a:xfrm>
            <a:off x="455995" y="2095443"/>
            <a:ext cx="4998720" cy="3970318"/>
          </a:xfrm>
          <a:prstGeom prst="rect">
            <a:avLst/>
          </a:prstGeom>
        </p:spPr>
        <p:txBody>
          <a:bodyPr wrap="square">
            <a:spAutoFit/>
          </a:bodyPr>
          <a:lstStyle/>
          <a:p>
            <a:r>
              <a:rPr lang="en-US" sz="2800" dirty="0"/>
              <a:t>C:\MyDocuments</a:t>
            </a:r>
          </a:p>
          <a:p>
            <a:endParaRPr lang="en-US" sz="2800" dirty="0"/>
          </a:p>
          <a:p>
            <a:r>
              <a:rPr lang="en-US" sz="2800" dirty="0"/>
              <a:t>\</a:t>
            </a:r>
            <a:r>
              <a:rPr lang="en-US" sz="2800" dirty="0" err="1"/>
              <a:t>sqlworkshops</a:t>
            </a:r>
            <a:endParaRPr lang="en-US" sz="2800" dirty="0"/>
          </a:p>
          <a:p>
            <a:endParaRPr lang="en-US" sz="2800" dirty="0"/>
          </a:p>
          <a:p>
            <a:r>
              <a:rPr lang="en-US" sz="2800" dirty="0"/>
              <a:t>\sqlserver2019bigdataclusters</a:t>
            </a:r>
          </a:p>
          <a:p>
            <a:endParaRPr lang="en-US" sz="2800" dirty="0"/>
          </a:p>
          <a:p>
            <a:r>
              <a:rPr lang="en-US" sz="2800" dirty="0"/>
              <a:t>\SQL2019BDC</a:t>
            </a:r>
          </a:p>
          <a:p>
            <a:endParaRPr lang="en-US" sz="2800" dirty="0"/>
          </a:p>
          <a:p>
            <a:r>
              <a:rPr lang="en-US" sz="2800" dirty="0"/>
              <a:t>\notebooks</a:t>
            </a:r>
          </a:p>
        </p:txBody>
      </p:sp>
    </p:spTree>
    <p:extLst>
      <p:ext uri="{BB962C8B-B14F-4D97-AF65-F5344CB8AC3E}">
        <p14:creationId xmlns:p14="http://schemas.microsoft.com/office/powerpoint/2010/main" val="39235351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7A579F-53DB-4CA3-901F-C804E969DFA2}"/>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Solving Modern </a:t>
            </a:r>
            <a:r>
              <a:rPr lang="en-US" sz="1600" spc="0">
                <a:solidFill>
                  <a:srgbClr val="0078D7"/>
                </a:solidFill>
                <a:latin typeface="Segoe UI Semilight" charset="0"/>
                <a:ea typeface="Segoe UI Semilight" charset="0"/>
                <a:cs typeface="Segoe UI Semilight" charset="0"/>
              </a:rPr>
              <a:t>Data Challenges</a:t>
            </a:r>
            <a:endParaRPr lang="en-US" sz="1600" spc="0" dirty="0">
              <a:solidFill>
                <a:srgbClr val="0078D7"/>
              </a:solidFill>
              <a:latin typeface="Segoe UI Semilight" charset="0"/>
              <a:ea typeface="Segoe UI Semilight" charset="0"/>
              <a:cs typeface="Segoe UI Semilight" charset="0"/>
            </a:endParaRPr>
          </a:p>
        </p:txBody>
      </p:sp>
      <p:grpSp>
        <p:nvGrpSpPr>
          <p:cNvPr id="6" name="Group 5">
            <a:extLst>
              <a:ext uri="{FF2B5EF4-FFF2-40B4-BE49-F238E27FC236}">
                <a16:creationId xmlns:a16="http://schemas.microsoft.com/office/drawing/2014/main" id="{811C47AC-9A86-406F-A892-A42778083AF3}"/>
              </a:ext>
            </a:extLst>
          </p:cNvPr>
          <p:cNvGrpSpPr/>
          <p:nvPr/>
        </p:nvGrpSpPr>
        <p:grpSpPr>
          <a:xfrm>
            <a:off x="4532988" y="855263"/>
            <a:ext cx="2588016" cy="2714265"/>
            <a:chOff x="7720721" y="2327445"/>
            <a:chExt cx="2639911" cy="2768692"/>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sp>
        <p:nvSpPr>
          <p:cNvPr id="36" name="Rectangle 35">
            <a:extLst>
              <a:ext uri="{FF2B5EF4-FFF2-40B4-BE49-F238E27FC236}">
                <a16:creationId xmlns:a16="http://schemas.microsoft.com/office/drawing/2014/main" id="{97B97636-C021-4BBA-B4F9-0823C695C939}"/>
              </a:ext>
            </a:extLst>
          </p:cNvPr>
          <p:cNvSpPr/>
          <p:nvPr/>
        </p:nvSpPr>
        <p:spPr>
          <a:xfrm>
            <a:off x="9006055" y="4689970"/>
            <a:ext cx="244329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 with Compatibility</a:t>
            </a:r>
          </a:p>
        </p:txBody>
      </p:sp>
      <p:sp>
        <p:nvSpPr>
          <p:cNvPr id="37" name="Rectangle 36">
            <a:extLst>
              <a:ext uri="{FF2B5EF4-FFF2-40B4-BE49-F238E27FC236}">
                <a16:creationId xmlns:a16="http://schemas.microsoft.com/office/drawing/2014/main" id="{BA9C914E-3673-4125-9B03-285D0C1BAF01}"/>
              </a:ext>
            </a:extLst>
          </p:cNvPr>
          <p:cNvSpPr/>
          <p:nvPr/>
        </p:nvSpPr>
        <p:spPr>
          <a:xfrm>
            <a:off x="4557503" y="3933502"/>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grpSp>
        <p:nvGrpSpPr>
          <p:cNvPr id="39" name="Group 38">
            <a:extLst>
              <a:ext uri="{FF2B5EF4-FFF2-40B4-BE49-F238E27FC236}">
                <a16:creationId xmlns:a16="http://schemas.microsoft.com/office/drawing/2014/main" id="{727EBAD1-50D5-4A01-B28A-15904A1E5FCC}"/>
              </a:ext>
            </a:extLst>
          </p:cNvPr>
          <p:cNvGrpSpPr/>
          <p:nvPr/>
        </p:nvGrpSpPr>
        <p:grpSpPr>
          <a:xfrm>
            <a:off x="704684" y="1670068"/>
            <a:ext cx="958356" cy="847805"/>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3">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AF86B3EB-B87D-4B11-A489-82DE2C2040A1}"/>
              </a:ext>
            </a:extLst>
          </p:cNvPr>
          <p:cNvSpPr/>
          <p:nvPr/>
        </p:nvSpPr>
        <p:spPr>
          <a:xfrm>
            <a:off x="852223" y="1222773"/>
            <a:ext cx="904414"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Polybase++</a:t>
            </a:r>
          </a:p>
        </p:txBody>
      </p:sp>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6572" y="130821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458" y="150555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9130608" y="1257813"/>
            <a:ext cx="1080557" cy="165753"/>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9523537" y="657346"/>
            <a:ext cx="244414" cy="299196"/>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10444002" y="2699937"/>
            <a:ext cx="244414" cy="299196"/>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10483332" y="1709199"/>
            <a:ext cx="165754" cy="851821"/>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10316626" y="957493"/>
            <a:ext cx="499166" cy="64020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9862756" y="3206719"/>
            <a:ext cx="344110" cy="452325"/>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9735765" y="824867"/>
            <a:ext cx="147488" cy="193870"/>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4623372" y="5415465"/>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5169026" y="5011778"/>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5455170" y="5946055"/>
            <a:ext cx="608721" cy="615212"/>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6870314" y="4149720"/>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6987383" y="4851495"/>
            <a:ext cx="418209" cy="420053"/>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6928204" y="5361230"/>
            <a:ext cx="469199" cy="808027"/>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8"/>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8"/>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4373789" y="4637564"/>
            <a:ext cx="499166" cy="64020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6199918" y="5563840"/>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775114" y="2029043"/>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626966" y="3187345"/>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816572" y="2734687"/>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74956F2C-81A3-4741-9AEE-D9BF695FCA6E}"/>
              </a:ext>
            </a:extLst>
          </p:cNvPr>
          <p:cNvGrpSpPr/>
          <p:nvPr/>
        </p:nvGrpSpPr>
        <p:grpSpPr>
          <a:xfrm>
            <a:off x="7060742" y="3107334"/>
            <a:ext cx="374375" cy="480152"/>
            <a:chOff x="10344945" y="2179929"/>
            <a:chExt cx="401613" cy="515089"/>
          </a:xfrm>
        </p:grpSpPr>
        <p:sp>
          <p:nvSpPr>
            <p:cNvPr id="119" name="Rectangle 118">
              <a:extLst>
                <a:ext uri="{FF2B5EF4-FFF2-40B4-BE49-F238E27FC236}">
                  <a16:creationId xmlns:a16="http://schemas.microsoft.com/office/drawing/2014/main" id="{5A7CEE65-D856-4B2C-831D-40A33C91EA8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20" name="Freeform 188">
              <a:extLst>
                <a:ext uri="{FF2B5EF4-FFF2-40B4-BE49-F238E27FC236}">
                  <a16:creationId xmlns:a16="http://schemas.microsoft.com/office/drawing/2014/main" id="{5D490DF7-1888-4F3D-8C97-B3E947EF7A42}"/>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1" name="Rectangle 120">
            <a:extLst>
              <a:ext uri="{FF2B5EF4-FFF2-40B4-BE49-F238E27FC236}">
                <a16:creationId xmlns:a16="http://schemas.microsoft.com/office/drawing/2014/main" id="{A362D38A-ABEB-4CEC-A02C-E74211C877D8}"/>
              </a:ext>
            </a:extLst>
          </p:cNvPr>
          <p:cNvSpPr/>
          <p:nvPr/>
        </p:nvSpPr>
        <p:spPr>
          <a:xfrm>
            <a:off x="6859438" y="2865825"/>
            <a:ext cx="1173719"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In-Memory Databases</a:t>
            </a:r>
          </a:p>
        </p:txBody>
      </p:sp>
      <p:pic>
        <p:nvPicPr>
          <p:cNvPr id="122" name="Graphic 121" descr="Processor">
            <a:extLst>
              <a:ext uri="{FF2B5EF4-FFF2-40B4-BE49-F238E27FC236}">
                <a16:creationId xmlns:a16="http://schemas.microsoft.com/office/drawing/2014/main" id="{8A014704-B3CF-403D-8E0F-EED69E2FC7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4363" y="3169777"/>
            <a:ext cx="457200" cy="457200"/>
          </a:xfrm>
          <a:prstGeom prst="rect">
            <a:avLst/>
          </a:prstGeom>
        </p:spPr>
      </p:pic>
      <p:pic>
        <p:nvPicPr>
          <p:cNvPr id="123" name="Google Shape;2221;p48">
            <a:extLst>
              <a:ext uri="{FF2B5EF4-FFF2-40B4-BE49-F238E27FC236}">
                <a16:creationId xmlns:a16="http://schemas.microsoft.com/office/drawing/2014/main" id="{DD898322-6DA7-438A-8B83-0C10B04AE863}"/>
              </a:ext>
            </a:extLst>
          </p:cNvPr>
          <p:cNvPicPr preferRelativeResize="0"/>
          <p:nvPr/>
        </p:nvPicPr>
        <p:blipFill rotWithShape="1">
          <a:blip r:embed="rId12">
            <a:alphaModFix/>
          </a:blip>
          <a:srcRect/>
          <a:stretch/>
        </p:blipFill>
        <p:spPr>
          <a:xfrm>
            <a:off x="11234177" y="5205387"/>
            <a:ext cx="349731" cy="373629"/>
          </a:xfrm>
          <a:prstGeom prst="rect">
            <a:avLst/>
          </a:prstGeom>
          <a:noFill/>
          <a:ln>
            <a:noFill/>
          </a:ln>
        </p:spPr>
      </p:pic>
      <p:sp>
        <p:nvSpPr>
          <p:cNvPr id="124" name="Rectangle 123">
            <a:extLst>
              <a:ext uri="{FF2B5EF4-FFF2-40B4-BE49-F238E27FC236}">
                <a16:creationId xmlns:a16="http://schemas.microsoft.com/office/drawing/2014/main" id="{E3072AAC-1441-41F8-AF6B-F74C991263B0}"/>
              </a:ext>
            </a:extLst>
          </p:cNvPr>
          <p:cNvSpPr/>
          <p:nvPr/>
        </p:nvSpPr>
        <p:spPr>
          <a:xfrm>
            <a:off x="1203269" y="4093731"/>
            <a:ext cx="122661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High Availability</a:t>
            </a:r>
          </a:p>
        </p:txBody>
      </p:sp>
      <p:sp>
        <p:nvSpPr>
          <p:cNvPr id="125" name="Title 2">
            <a:extLst>
              <a:ext uri="{FF2B5EF4-FFF2-40B4-BE49-F238E27FC236}">
                <a16:creationId xmlns:a16="http://schemas.microsoft.com/office/drawing/2014/main" id="{4732DD23-AA4F-434C-B5BF-D450CFE6BF91}"/>
              </a:ext>
            </a:extLst>
          </p:cNvPr>
          <p:cNvSpPr>
            <a:spLocks noGrp="1"/>
          </p:cNvSpPr>
          <p:nvPr>
            <p:ph type="title"/>
          </p:nvPr>
        </p:nvSpPr>
        <p:spPr>
          <a:xfrm>
            <a:off x="337847" y="138758"/>
            <a:ext cx="3785526" cy="553998"/>
          </a:xfrm>
        </p:spPr>
        <p:txBody>
          <a:bodyPr/>
          <a:lstStyle/>
          <a:p>
            <a:r>
              <a:rPr lang="en-US" dirty="0">
                <a:solidFill>
                  <a:schemeClr val="accent1"/>
                </a:solidFill>
              </a:rPr>
              <a:t>SQL Server 2019</a:t>
            </a:r>
            <a:endParaRPr lang="en-US" dirty="0"/>
          </a:p>
        </p:txBody>
      </p:sp>
      <p:cxnSp>
        <p:nvCxnSpPr>
          <p:cNvPr id="128" name="Straight Arrow Connector 127">
            <a:extLst>
              <a:ext uri="{FF2B5EF4-FFF2-40B4-BE49-F238E27FC236}">
                <a16:creationId xmlns:a16="http://schemas.microsoft.com/office/drawing/2014/main" id="{826A800F-D7AE-4163-AC71-81900F6ECBCE}"/>
              </a:ext>
            </a:extLst>
          </p:cNvPr>
          <p:cNvCxnSpPr>
            <a:cxnSpLocks/>
          </p:cNvCxnSpPr>
          <p:nvPr/>
        </p:nvCxnSpPr>
        <p:spPr>
          <a:xfrm>
            <a:off x="1035589" y="5172787"/>
            <a:ext cx="1247209" cy="15145"/>
          </a:xfrm>
          <a:prstGeom prst="straightConnector1">
            <a:avLst/>
          </a:prstGeom>
          <a:noFill/>
          <a:ln w="12700" cap="flat" cmpd="sng" algn="ctr">
            <a:solidFill>
              <a:srgbClr val="0078D7"/>
            </a:solidFill>
            <a:prstDash val="sysDash"/>
            <a:tailEnd type="triangle"/>
          </a:ln>
          <a:effectLst/>
        </p:spPr>
      </p:cxnSp>
      <p:cxnSp>
        <p:nvCxnSpPr>
          <p:cNvPr id="129" name="Connector: Elbow 119">
            <a:extLst>
              <a:ext uri="{FF2B5EF4-FFF2-40B4-BE49-F238E27FC236}">
                <a16:creationId xmlns:a16="http://schemas.microsoft.com/office/drawing/2014/main" id="{843DF167-5E25-489C-BA42-0A4B30FDAEDD}"/>
              </a:ext>
            </a:extLst>
          </p:cNvPr>
          <p:cNvCxnSpPr>
            <a:cxnSpLocks/>
          </p:cNvCxnSpPr>
          <p:nvPr/>
        </p:nvCxnSpPr>
        <p:spPr>
          <a:xfrm>
            <a:off x="1022334" y="5315070"/>
            <a:ext cx="1247973" cy="630985"/>
          </a:xfrm>
          <a:prstGeom prst="bentConnector3">
            <a:avLst>
              <a:gd name="adj1" fmla="val 50000"/>
            </a:avLst>
          </a:prstGeom>
          <a:noFill/>
          <a:ln w="12700" cap="flat" cmpd="sng" algn="ctr">
            <a:solidFill>
              <a:srgbClr val="0078D7"/>
            </a:solidFill>
            <a:prstDash val="sysDash"/>
            <a:tailEnd type="triangle"/>
          </a:ln>
          <a:effectLst/>
        </p:spPr>
      </p:cxnSp>
      <p:grpSp>
        <p:nvGrpSpPr>
          <p:cNvPr id="130" name="Group 129">
            <a:extLst>
              <a:ext uri="{FF2B5EF4-FFF2-40B4-BE49-F238E27FC236}">
                <a16:creationId xmlns:a16="http://schemas.microsoft.com/office/drawing/2014/main" id="{5D5258DB-3472-41D7-B4F2-CB7076C696FB}"/>
              </a:ext>
            </a:extLst>
          </p:cNvPr>
          <p:cNvGrpSpPr/>
          <p:nvPr/>
        </p:nvGrpSpPr>
        <p:grpSpPr>
          <a:xfrm>
            <a:off x="647959" y="5031472"/>
            <a:ext cx="374375" cy="480152"/>
            <a:chOff x="10344945" y="2179929"/>
            <a:chExt cx="401613" cy="515089"/>
          </a:xfrm>
        </p:grpSpPr>
        <p:sp>
          <p:nvSpPr>
            <p:cNvPr id="131" name="Rectangle 130">
              <a:extLst>
                <a:ext uri="{FF2B5EF4-FFF2-40B4-BE49-F238E27FC236}">
                  <a16:creationId xmlns:a16="http://schemas.microsoft.com/office/drawing/2014/main" id="{B82AA848-C853-4E63-8F35-5781187F97E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32" name="Freeform 188">
              <a:extLst>
                <a:ext uri="{FF2B5EF4-FFF2-40B4-BE49-F238E27FC236}">
                  <a16:creationId xmlns:a16="http://schemas.microsoft.com/office/drawing/2014/main" id="{9DEB1AFA-5937-4D98-A5B3-FF570646B39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3" name="Group 132">
            <a:extLst>
              <a:ext uri="{FF2B5EF4-FFF2-40B4-BE49-F238E27FC236}">
                <a16:creationId xmlns:a16="http://schemas.microsoft.com/office/drawing/2014/main" id="{A23EAB92-ECF5-4574-9F06-8935AAC272D7}"/>
              </a:ext>
            </a:extLst>
          </p:cNvPr>
          <p:cNvGrpSpPr/>
          <p:nvPr/>
        </p:nvGrpSpPr>
        <p:grpSpPr>
          <a:xfrm>
            <a:off x="2451256" y="5643369"/>
            <a:ext cx="374375" cy="480152"/>
            <a:chOff x="10344945" y="2179929"/>
            <a:chExt cx="401613" cy="515089"/>
          </a:xfrm>
        </p:grpSpPr>
        <p:sp>
          <p:nvSpPr>
            <p:cNvPr id="134" name="Rectangle 133">
              <a:extLst>
                <a:ext uri="{FF2B5EF4-FFF2-40B4-BE49-F238E27FC236}">
                  <a16:creationId xmlns:a16="http://schemas.microsoft.com/office/drawing/2014/main" id="{9C146399-2162-4927-9FC4-7F590696B99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35" name="Freeform 188">
              <a:extLst>
                <a:ext uri="{FF2B5EF4-FFF2-40B4-BE49-F238E27FC236}">
                  <a16:creationId xmlns:a16="http://schemas.microsoft.com/office/drawing/2014/main" id="{8E868D5E-61AE-4C8C-BA24-12347A32F7C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6" name="Group 135">
            <a:extLst>
              <a:ext uri="{FF2B5EF4-FFF2-40B4-BE49-F238E27FC236}">
                <a16:creationId xmlns:a16="http://schemas.microsoft.com/office/drawing/2014/main" id="{1641A57A-B8BB-4333-9BBC-7EDC653D3968}"/>
              </a:ext>
            </a:extLst>
          </p:cNvPr>
          <p:cNvGrpSpPr/>
          <p:nvPr/>
        </p:nvGrpSpPr>
        <p:grpSpPr>
          <a:xfrm>
            <a:off x="2451256" y="4940283"/>
            <a:ext cx="374375" cy="480152"/>
            <a:chOff x="10344945" y="2179929"/>
            <a:chExt cx="401613" cy="515089"/>
          </a:xfrm>
        </p:grpSpPr>
        <p:sp>
          <p:nvSpPr>
            <p:cNvPr id="137" name="Rectangle 136">
              <a:extLst>
                <a:ext uri="{FF2B5EF4-FFF2-40B4-BE49-F238E27FC236}">
                  <a16:creationId xmlns:a16="http://schemas.microsoft.com/office/drawing/2014/main" id="{A262354D-C230-4187-9507-631B883D3997}"/>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38" name="Freeform 188">
              <a:extLst>
                <a:ext uri="{FF2B5EF4-FFF2-40B4-BE49-F238E27FC236}">
                  <a16:creationId xmlns:a16="http://schemas.microsoft.com/office/drawing/2014/main" id="{B7FB4757-8B11-44A9-9726-EAB14B493FB6}"/>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139" name="Picture 138">
            <a:extLst>
              <a:ext uri="{FF2B5EF4-FFF2-40B4-BE49-F238E27FC236}">
                <a16:creationId xmlns:a16="http://schemas.microsoft.com/office/drawing/2014/main" id="{828DFE0E-8ADC-4DC5-BD8F-B853043170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8209" y="4448602"/>
            <a:ext cx="571875" cy="424535"/>
          </a:xfrm>
          <a:prstGeom prst="rect">
            <a:avLst/>
          </a:prstGeom>
        </p:spPr>
      </p:pic>
      <p:pic>
        <p:nvPicPr>
          <p:cNvPr id="140" name="Google Shape;2221;p48">
            <a:extLst>
              <a:ext uri="{FF2B5EF4-FFF2-40B4-BE49-F238E27FC236}">
                <a16:creationId xmlns:a16="http://schemas.microsoft.com/office/drawing/2014/main" id="{24C9597A-6F81-4445-BF26-0F57123CA40C}"/>
              </a:ext>
            </a:extLst>
          </p:cNvPr>
          <p:cNvPicPr preferRelativeResize="0"/>
          <p:nvPr/>
        </p:nvPicPr>
        <p:blipFill rotWithShape="1">
          <a:blip r:embed="rId12">
            <a:alphaModFix/>
          </a:blip>
          <a:srcRect/>
          <a:stretch/>
        </p:blipFill>
        <p:spPr>
          <a:xfrm>
            <a:off x="1936444" y="4489134"/>
            <a:ext cx="349731" cy="373629"/>
          </a:xfrm>
          <a:prstGeom prst="rect">
            <a:avLst/>
          </a:prstGeom>
          <a:noFill/>
          <a:ln>
            <a:noFill/>
          </a:ln>
        </p:spPr>
      </p:pic>
      <p:pic>
        <p:nvPicPr>
          <p:cNvPr id="141" name="Picture 140">
            <a:extLst>
              <a:ext uri="{FF2B5EF4-FFF2-40B4-BE49-F238E27FC236}">
                <a16:creationId xmlns:a16="http://schemas.microsoft.com/office/drawing/2014/main" id="{1ECFA805-0CE4-4B7C-9EEC-ED09E3170740}"/>
              </a:ext>
            </a:extLst>
          </p:cNvPr>
          <p:cNvPicPr>
            <a:picLocks noChangeAspect="1"/>
          </p:cNvPicPr>
          <p:nvPr/>
        </p:nvPicPr>
        <p:blipFill>
          <a:blip r:embed="rId14">
            <a:duotone>
              <a:schemeClr val="accent1">
                <a:shade val="45000"/>
                <a:satMod val="135000"/>
              </a:schemeClr>
              <a:prstClr val="white"/>
            </a:duotone>
          </a:blip>
          <a:stretch>
            <a:fillRect/>
          </a:stretch>
        </p:blipFill>
        <p:spPr>
          <a:xfrm>
            <a:off x="561858" y="5960529"/>
            <a:ext cx="646209" cy="434021"/>
          </a:xfrm>
          <a:prstGeom prst="rect">
            <a:avLst/>
          </a:prstGeom>
          <a:solidFill>
            <a:schemeClr val="bg1"/>
          </a:solidFill>
          <a:ln w="0">
            <a:noFill/>
          </a:ln>
        </p:spPr>
      </p:pic>
      <p:pic>
        <p:nvPicPr>
          <p:cNvPr id="1026" name="Picture 2" descr="Image result for .net">
            <a:extLst>
              <a:ext uri="{FF2B5EF4-FFF2-40B4-BE49-F238E27FC236}">
                <a16:creationId xmlns:a16="http://schemas.microsoft.com/office/drawing/2014/main" id="{5DE54FAF-B93C-4D3D-B2CE-C38D0DB87B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65787" y="6294106"/>
            <a:ext cx="794031" cy="423483"/>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E0490154-49DA-4125-A268-ADCB7E40B579}"/>
              </a:ext>
            </a:extLst>
          </p:cNvPr>
          <p:cNvSpPr/>
          <p:nvPr/>
        </p:nvSpPr>
        <p:spPr>
          <a:xfrm>
            <a:off x="991264" y="6327110"/>
            <a:ext cx="1593706"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Accelerated Database Recovery</a:t>
            </a:r>
          </a:p>
        </p:txBody>
      </p:sp>
      <p:pic>
        <p:nvPicPr>
          <p:cNvPr id="3" name="Graphic 2" descr="Checklist">
            <a:extLst>
              <a:ext uri="{FF2B5EF4-FFF2-40B4-BE49-F238E27FC236}">
                <a16:creationId xmlns:a16="http://schemas.microsoft.com/office/drawing/2014/main" id="{D1A4CB2F-9DC6-4128-AE22-14A0AC7EC4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30061" y="2371837"/>
            <a:ext cx="677386" cy="677386"/>
          </a:xfrm>
          <a:prstGeom prst="rect">
            <a:avLst/>
          </a:prstGeom>
        </p:spPr>
      </p:pic>
      <p:sp>
        <p:nvSpPr>
          <p:cNvPr id="144" name="Rectangle 143">
            <a:extLst>
              <a:ext uri="{FF2B5EF4-FFF2-40B4-BE49-F238E27FC236}">
                <a16:creationId xmlns:a16="http://schemas.microsoft.com/office/drawing/2014/main" id="{E47CA902-175B-4D89-A0A4-B09AA1C8826C}"/>
              </a:ext>
            </a:extLst>
          </p:cNvPr>
          <p:cNvSpPr/>
          <p:nvPr/>
        </p:nvSpPr>
        <p:spPr>
          <a:xfrm>
            <a:off x="8567209" y="3080244"/>
            <a:ext cx="129554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Data Classification</a:t>
            </a:r>
          </a:p>
        </p:txBody>
      </p:sp>
      <p:pic>
        <p:nvPicPr>
          <p:cNvPr id="145" name="Picture 2" descr="See the source image">
            <a:extLst>
              <a:ext uri="{FF2B5EF4-FFF2-40B4-BE49-F238E27FC236}">
                <a16:creationId xmlns:a16="http://schemas.microsoft.com/office/drawing/2014/main" id="{C18FCB9C-3BD6-45D5-979A-08A75CCBF1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7601" y="2678546"/>
            <a:ext cx="725537" cy="7255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3DA685D-CB08-4A73-9B5B-22CBF7B3B59D}"/>
              </a:ext>
            </a:extLst>
          </p:cNvPr>
          <p:cNvPicPr>
            <a:picLocks noChangeAspect="1"/>
          </p:cNvPicPr>
          <p:nvPr/>
        </p:nvPicPr>
        <p:blipFill>
          <a:blip r:embed="rId19"/>
          <a:stretch>
            <a:fillRect/>
          </a:stretch>
        </p:blipFill>
        <p:spPr>
          <a:xfrm>
            <a:off x="9082368" y="5114488"/>
            <a:ext cx="2003888" cy="565006"/>
          </a:xfrm>
          <a:prstGeom prst="rect">
            <a:avLst/>
          </a:prstGeom>
        </p:spPr>
      </p:pic>
      <p:pic>
        <p:nvPicPr>
          <p:cNvPr id="4098" name="Picture 2" descr="See the source image">
            <a:extLst>
              <a:ext uri="{FF2B5EF4-FFF2-40B4-BE49-F238E27FC236}">
                <a16:creationId xmlns:a16="http://schemas.microsoft.com/office/drawing/2014/main" id="{02438797-8445-4BAB-9B04-090E1BA3BDBB}"/>
              </a:ext>
            </a:extLst>
          </p:cNvPr>
          <p:cNvPicPr>
            <a:picLocks noChangeAspect="1" noChangeArrowheads="1"/>
          </p:cNvPicPr>
          <p:nvPr/>
        </p:nvPicPr>
        <p:blipFill>
          <a:blip r:embed="rId2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91965" y="5680269"/>
            <a:ext cx="669496" cy="66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20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1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4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3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4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29"/>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4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4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9"/>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0"/>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91"/>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0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02"/>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05"/>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08"/>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1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02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10" presetClass="entr" presetSubtype="0" fill="hold" nodeType="withEffect">
                                  <p:stCondLst>
                                    <p:cond delay="0"/>
                                  </p:stCondLst>
                                  <p:childTnLst>
                                    <p:set>
                                      <p:cBhvr>
                                        <p:cTn id="113" dur="1" fill="hold">
                                          <p:stCondLst>
                                            <p:cond delay="0"/>
                                          </p:stCondLst>
                                        </p:cTn>
                                        <p:tgtEl>
                                          <p:spTgt spid="123"/>
                                        </p:tgtEl>
                                        <p:attrNameLst>
                                          <p:attrName>style.visibility</p:attrName>
                                        </p:attrNameLst>
                                      </p:cBhvr>
                                      <p:to>
                                        <p:strVal val="visible"/>
                                      </p:to>
                                    </p:set>
                                    <p:animEffect transition="in" filter="fade">
                                      <p:cBhvr>
                                        <p:cTn id="114" dur="500"/>
                                        <p:tgtEl>
                                          <p:spTgt spid="123"/>
                                        </p:tgtEl>
                                      </p:cBhvr>
                                    </p:animEffect>
                                  </p:childTnLst>
                                </p:cTn>
                              </p:par>
                              <p:par>
                                <p:cTn id="115" presetID="10" presetClass="entr" presetSubtype="0" fill="hold" nodeType="withEffect">
                                  <p:stCondLst>
                                    <p:cond delay="0"/>
                                  </p:stCondLst>
                                  <p:childTnLst>
                                    <p:set>
                                      <p:cBhvr>
                                        <p:cTn id="116" dur="1" fill="hold">
                                          <p:stCondLst>
                                            <p:cond delay="0"/>
                                          </p:stCondLst>
                                        </p:cTn>
                                        <p:tgtEl>
                                          <p:spTgt spid="4098"/>
                                        </p:tgtEl>
                                        <p:attrNameLst>
                                          <p:attrName>style.visibility</p:attrName>
                                        </p:attrNameLst>
                                      </p:cBhvr>
                                      <p:to>
                                        <p:strVal val="visible"/>
                                      </p:to>
                                    </p:set>
                                    <p:animEffect transition="in" filter="fade">
                                      <p:cBhvr>
                                        <p:cTn id="117" dur="500"/>
                                        <p:tgtEl>
                                          <p:spTgt spid="4098"/>
                                        </p:tgtEl>
                                      </p:cBhvr>
                                    </p:animEffect>
                                  </p:childTnLst>
                                </p:cTn>
                              </p:par>
                              <p:par>
                                <p:cTn id="118" presetID="10" presetClass="entr" presetSubtype="0" fill="hold" nodeType="withEffect">
                                  <p:stCondLst>
                                    <p:cond delay="0"/>
                                  </p:stCondLst>
                                  <p:childTnLst>
                                    <p:set>
                                      <p:cBhvr>
                                        <p:cTn id="119" dur="1" fill="hold">
                                          <p:stCondLst>
                                            <p:cond delay="0"/>
                                          </p:stCondLst>
                                        </p:cTn>
                                        <p:tgtEl>
                                          <p:spTgt spid="2"/>
                                        </p:tgtEl>
                                        <p:attrNameLst>
                                          <p:attrName>style.visibility</p:attrName>
                                        </p:attrNameLst>
                                      </p:cBhvr>
                                      <p:to>
                                        <p:strVal val="visible"/>
                                      </p:to>
                                    </p:set>
                                    <p:animEffect transition="in" filter="fade">
                                      <p:cBhvr>
                                        <p:cTn id="1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5" grpId="0"/>
      <p:bldP spid="116" grpId="0" animBg="1"/>
      <p:bldP spid="121" grpId="0"/>
      <p:bldP spid="124" grpId="0"/>
      <p:bldP spid="143" grpId="0"/>
      <p:bldP spid="1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7375" y="603872"/>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18521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254388" y="5244535"/>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E6E6E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A1A1A"/>
                </a:solidFill>
                <a:effectLst/>
                <a:uLnTx/>
                <a:uFillTx/>
                <a:latin typeface="Segoe UI"/>
                <a:ea typeface="+mn-ea"/>
                <a:cs typeface="+mn-cs"/>
              </a:rPr>
              <a:t>“It’s all about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A1A1A"/>
                </a:solidFill>
                <a:effectLst/>
                <a:uLnTx/>
                <a:uFillTx/>
                <a:latin typeface="Segoe UI"/>
                <a:ea typeface="+mn-ea"/>
                <a:cs typeface="+mn-cs"/>
              </a:rPr>
              <a:t>Data Virtualization”</a:t>
            </a:r>
          </a:p>
        </p:txBody>
      </p:sp>
      <p:sp>
        <p:nvSpPr>
          <p:cNvPr id="60" name="Rectangle 59">
            <a:extLst>
              <a:ext uri="{FF2B5EF4-FFF2-40B4-BE49-F238E27FC236}">
                <a16:creationId xmlns:a16="http://schemas.microsoft.com/office/drawing/2014/main" id="{0FFE90C4-F081-41C7-B2D6-D9EB70CAB233}"/>
              </a:ext>
            </a:extLst>
          </p:cNvPr>
          <p:cNvSpPr/>
          <p:nvPr/>
        </p:nvSpPr>
        <p:spPr>
          <a:xfrm>
            <a:off x="96520" y="77278"/>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70843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674" y="408105"/>
            <a:ext cx="11412059" cy="553998"/>
          </a:xfrm>
        </p:spPr>
        <p:txBody>
          <a:bodyPr/>
          <a:lstStyle/>
          <a:p>
            <a:r>
              <a:rPr lang="en-US" dirty="0"/>
              <a:t>Data Virtualization Example</a:t>
            </a:r>
          </a:p>
        </p:txBody>
      </p:sp>
      <p:grpSp>
        <p:nvGrpSpPr>
          <p:cNvPr id="6" name="Group 5">
            <a:extLst>
              <a:ext uri="{FF2B5EF4-FFF2-40B4-BE49-F238E27FC236}">
                <a16:creationId xmlns:a16="http://schemas.microsoft.com/office/drawing/2014/main" id="{FBE54A2D-4670-4565-B17D-9A6A60CD23B8}"/>
              </a:ext>
            </a:extLst>
          </p:cNvPr>
          <p:cNvGrpSpPr/>
          <p:nvPr/>
        </p:nvGrpSpPr>
        <p:grpSpPr>
          <a:xfrm>
            <a:off x="5627445" y="3150401"/>
            <a:ext cx="914643" cy="1001598"/>
            <a:chOff x="5638675" y="2887316"/>
            <a:chExt cx="914643" cy="1001598"/>
          </a:xfrm>
        </p:grpSpPr>
        <p:sp>
          <p:nvSpPr>
            <p:cNvPr id="11" name="Freeform: Shape 829">
              <a:extLst>
                <a:ext uri="{FF2B5EF4-FFF2-40B4-BE49-F238E27FC236}">
                  <a16:creationId xmlns:a16="http://schemas.microsoft.com/office/drawing/2014/main" id="{00341503-30F5-42D6-B1B6-760962A08B2D}"/>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12" name="Rectangle 11">
              <a:extLst>
                <a:ext uri="{FF2B5EF4-FFF2-40B4-BE49-F238E27FC236}">
                  <a16:creationId xmlns:a16="http://schemas.microsoft.com/office/drawing/2014/main" id="{ADBF28B5-7A3B-4D49-943A-F97D7562F5BA}"/>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92280" y="1056340"/>
            <a:ext cx="1909193" cy="1005508"/>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48525" y="2154008"/>
            <a:ext cx="476250" cy="476250"/>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10159130" y="2304591"/>
            <a:ext cx="130317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Mobile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83" y="1180097"/>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400299" y="1820741"/>
            <a:ext cx="18916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536780" y="5748313"/>
            <a:ext cx="230460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79665" y="4448272"/>
            <a:ext cx="1547716" cy="1160787"/>
          </a:xfrm>
          <a:prstGeom prst="rect">
            <a:avLst/>
          </a:prstGeom>
          <a:ln>
            <a:noFill/>
          </a:ln>
          <a:effectLst>
            <a:outerShdw blurRad="292100" dist="139700" dir="2700000" algn="tl" rotWithShape="0">
              <a:srgbClr val="333333">
                <a:alpha val="65000"/>
              </a:srgbClr>
            </a:outerShdw>
          </a:effectLst>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849983" y="3293447"/>
            <a:ext cx="324601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SQL Server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446829" y="5079508"/>
            <a:ext cx="1298341" cy="871656"/>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5284526" y="6020222"/>
            <a:ext cx="162294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9081" y="5028666"/>
            <a:ext cx="1799530" cy="643908"/>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82235" y="5866552"/>
            <a:ext cx="314464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a:stCxn id="11" idx="6"/>
          </p:cNvCxnSpPr>
          <p:nvPr/>
        </p:nvCxnSpPr>
        <p:spPr>
          <a:xfrm flipV="1">
            <a:off x="6542088" y="1921690"/>
            <a:ext cx="3492895" cy="13717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a:endCxn id="11" idx="9"/>
          </p:cNvCxnSpPr>
          <p:nvPr/>
        </p:nvCxnSpPr>
        <p:spPr>
          <a:xfrm flipV="1">
            <a:off x="2499933" y="4009006"/>
            <a:ext cx="3127512" cy="90421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4124300"/>
            <a:ext cx="0" cy="7889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a:endCxn id="11" idx="10"/>
          </p:cNvCxnSpPr>
          <p:nvPr/>
        </p:nvCxnSpPr>
        <p:spPr>
          <a:xfrm>
            <a:off x="2184850" y="1715179"/>
            <a:ext cx="3442595" cy="157821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6523423" y="4009006"/>
            <a:ext cx="2947889" cy="125553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6809863" y="3508433"/>
            <a:ext cx="237501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5780842" y="1117437"/>
            <a:ext cx="780290" cy="780290"/>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6067921" y="2000502"/>
            <a:ext cx="11230" cy="111071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6542088" y="1251317"/>
            <a:ext cx="22009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Modern StockItems</a:t>
            </a:r>
          </a:p>
        </p:txBody>
      </p:sp>
      <p:sp>
        <p:nvSpPr>
          <p:cNvPr id="28" name="Rectangle 27">
            <a:extLst>
              <a:ext uri="{FF2B5EF4-FFF2-40B4-BE49-F238E27FC236}">
                <a16:creationId xmlns:a16="http://schemas.microsoft.com/office/drawing/2014/main" id="{385ACE60-4334-44EA-A4C1-CC28D108ADD9}"/>
              </a:ext>
            </a:extLst>
          </p:cNvPr>
          <p:cNvSpPr/>
          <p:nvPr/>
        </p:nvSpPr>
        <p:spPr>
          <a:xfrm>
            <a:off x="71120" y="11218"/>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28617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85AD85B4-D099-8840-A59A-C8A40C0794CC}"/>
              </a:ext>
            </a:extLst>
          </p:cNvPr>
          <p:cNvPicPr>
            <a:picLocks noChangeAspect="1"/>
          </p:cNvPicPr>
          <p:nvPr/>
        </p:nvPicPr>
        <p:blipFill>
          <a:blip r:embed="rId3"/>
          <a:stretch>
            <a:fillRect/>
          </a:stretch>
        </p:blipFill>
        <p:spPr>
          <a:xfrm>
            <a:off x="7847863" y="2484753"/>
            <a:ext cx="590582" cy="831189"/>
          </a:xfrm>
          <a:prstGeom prst="rect">
            <a:avLst/>
          </a:prstGeom>
        </p:spPr>
      </p:pic>
      <p:pic>
        <p:nvPicPr>
          <p:cNvPr id="52" name="Picture 51">
            <a:extLst>
              <a:ext uri="{FF2B5EF4-FFF2-40B4-BE49-F238E27FC236}">
                <a16:creationId xmlns:a16="http://schemas.microsoft.com/office/drawing/2014/main" id="{3ECCA7EE-331B-E549-B79C-E95C78A466BD}"/>
              </a:ext>
            </a:extLst>
          </p:cNvPr>
          <p:cNvPicPr>
            <a:picLocks noChangeAspect="1"/>
          </p:cNvPicPr>
          <p:nvPr/>
        </p:nvPicPr>
        <p:blipFill>
          <a:blip r:embed="rId4"/>
          <a:stretch>
            <a:fillRect/>
          </a:stretch>
        </p:blipFill>
        <p:spPr>
          <a:xfrm>
            <a:off x="8544628" y="4592390"/>
            <a:ext cx="655282" cy="922249"/>
          </a:xfrm>
          <a:prstGeom prst="rect">
            <a:avLst/>
          </a:prstGeom>
        </p:spPr>
      </p:pic>
      <p:pic>
        <p:nvPicPr>
          <p:cNvPr id="46" name="Picture 45">
            <a:extLst>
              <a:ext uri="{FF2B5EF4-FFF2-40B4-BE49-F238E27FC236}">
                <a16:creationId xmlns:a16="http://schemas.microsoft.com/office/drawing/2014/main" id="{386AB39F-E252-254D-9DEE-3AFE8791DAEC}"/>
              </a:ext>
            </a:extLst>
          </p:cNvPr>
          <p:cNvPicPr>
            <a:picLocks noChangeAspect="1"/>
          </p:cNvPicPr>
          <p:nvPr/>
        </p:nvPicPr>
        <p:blipFill>
          <a:blip r:embed="rId5"/>
          <a:stretch>
            <a:fillRect/>
          </a:stretch>
        </p:blipFill>
        <p:spPr>
          <a:xfrm>
            <a:off x="10418230" y="3415380"/>
            <a:ext cx="711200" cy="956733"/>
          </a:xfrm>
          <a:prstGeom prst="rect">
            <a:avLst/>
          </a:prstGeom>
        </p:spPr>
      </p:pic>
      <p:sp>
        <p:nvSpPr>
          <p:cNvPr id="70" name="Title 1">
            <a:extLst>
              <a:ext uri="{FF2B5EF4-FFF2-40B4-BE49-F238E27FC236}">
                <a16:creationId xmlns:a16="http://schemas.microsoft.com/office/drawing/2014/main" id="{A46AE7BB-FA18-4D9D-8BEC-16F458F6F458}"/>
              </a:ext>
            </a:extLst>
          </p:cNvPr>
          <p:cNvSpPr txBox="1">
            <a:spLocks/>
          </p:cNvSpPr>
          <p:nvPr/>
        </p:nvSpPr>
        <p:spPr>
          <a:xfrm>
            <a:off x="588262" y="457200"/>
            <a:ext cx="641832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SQL Server 2019 and Big Data</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dirty="0" err="1">
                <a:ln w="3175">
                  <a:noFill/>
                </a:ln>
                <a:solidFill>
                  <a:srgbClr val="C00000"/>
                </a:solidFill>
                <a:effectLst/>
                <a:uLnTx/>
                <a:uFillTx/>
                <a:latin typeface="Segoe UI Semibold"/>
                <a:ea typeface="+mn-ea"/>
                <a:cs typeface="Segoe UI" pitchFamily="34" charset="0"/>
              </a:rPr>
              <a:t>Data</a:t>
            </a:r>
            <a:r>
              <a:rPr kumimoji="0" lang="en-US" sz="2000" b="0" i="0" u="none" strike="noStrike" kern="1200" cap="none" spc="0" normalizeH="0" baseline="0" noProof="0" dirty="0">
                <a:ln w="3175">
                  <a:noFill/>
                </a:ln>
                <a:solidFill>
                  <a:srgbClr val="C00000"/>
                </a:solidFill>
                <a:effectLst/>
                <a:uLnTx/>
                <a:uFillTx/>
                <a:latin typeface="Segoe UI Semibold"/>
                <a:ea typeface="+mn-ea"/>
                <a:cs typeface="Segoe UI" pitchFamily="34" charset="0"/>
              </a:rPr>
              <a:t> Virtualization Detail</a:t>
            </a:r>
            <a:endParaRPr kumimoji="0" lang="en-US" sz="2000" b="0" i="0" u="none" strike="noStrike" kern="1200" cap="none" spc="-50" normalizeH="0" baseline="0" noProof="0" dirty="0">
              <a:ln w="3175">
                <a:noFill/>
              </a:ln>
              <a:solidFill>
                <a:srgbClr val="C00000"/>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2DEEBED4-6ABB-344D-B97D-FECF025EF59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507304" y="125006"/>
            <a:ext cx="1547596" cy="781355"/>
          </a:xfrm>
          <a:prstGeom prst="rect">
            <a:avLst/>
          </a:prstGeom>
        </p:spPr>
      </p:pic>
      <p:sp>
        <p:nvSpPr>
          <p:cNvPr id="10" name="Rounded Rectangle 9">
            <a:extLst>
              <a:ext uri="{FF2B5EF4-FFF2-40B4-BE49-F238E27FC236}">
                <a16:creationId xmlns:a16="http://schemas.microsoft.com/office/drawing/2014/main" id="{A0BDC909-8A0A-9E42-8C3C-2A0506141F5D}"/>
              </a:ext>
            </a:extLst>
          </p:cNvPr>
          <p:cNvSpPr/>
          <p:nvPr/>
        </p:nvSpPr>
        <p:spPr>
          <a:xfrm>
            <a:off x="7339863" y="4895215"/>
            <a:ext cx="1204765" cy="355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RDBMS</a:t>
            </a:r>
          </a:p>
        </p:txBody>
      </p:sp>
      <p:sp>
        <p:nvSpPr>
          <p:cNvPr id="11" name="Rounded Rectangle 10">
            <a:extLst>
              <a:ext uri="{FF2B5EF4-FFF2-40B4-BE49-F238E27FC236}">
                <a16:creationId xmlns:a16="http://schemas.microsoft.com/office/drawing/2014/main" id="{7C6AAE46-C97B-DC48-91DE-377B97C550B7}"/>
              </a:ext>
            </a:extLst>
          </p:cNvPr>
          <p:cNvSpPr/>
          <p:nvPr/>
        </p:nvSpPr>
        <p:spPr>
          <a:xfrm>
            <a:off x="9381870" y="3795774"/>
            <a:ext cx="1204765" cy="355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NoSQL</a:t>
            </a:r>
          </a:p>
        </p:txBody>
      </p:sp>
      <p:sp>
        <p:nvSpPr>
          <p:cNvPr id="12" name="Rounded Rectangle 11">
            <a:extLst>
              <a:ext uri="{FF2B5EF4-FFF2-40B4-BE49-F238E27FC236}">
                <a16:creationId xmlns:a16="http://schemas.microsoft.com/office/drawing/2014/main" id="{34ACA4ED-AFFB-BD4E-A617-AEB651B2250E}"/>
              </a:ext>
            </a:extLst>
          </p:cNvPr>
          <p:cNvSpPr/>
          <p:nvPr/>
        </p:nvSpPr>
        <p:spPr>
          <a:xfrm>
            <a:off x="6546160" y="2733256"/>
            <a:ext cx="1301703" cy="355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Scale-Out</a:t>
            </a:r>
          </a:p>
        </p:txBody>
      </p:sp>
      <p:sp>
        <p:nvSpPr>
          <p:cNvPr id="15" name="TextBox 14">
            <a:extLst>
              <a:ext uri="{FF2B5EF4-FFF2-40B4-BE49-F238E27FC236}">
                <a16:creationId xmlns:a16="http://schemas.microsoft.com/office/drawing/2014/main" id="{9DC41D65-5232-6649-AE55-86161AD897C4}"/>
              </a:ext>
            </a:extLst>
          </p:cNvPr>
          <p:cNvSpPr txBox="1"/>
          <p:nvPr/>
        </p:nvSpPr>
        <p:spPr>
          <a:xfrm>
            <a:off x="6505390" y="2484825"/>
            <a:ext cx="130170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PolyBase Connector</a:t>
            </a:r>
          </a:p>
        </p:txBody>
      </p:sp>
      <p:sp>
        <p:nvSpPr>
          <p:cNvPr id="16" name="TextBox 15">
            <a:extLst>
              <a:ext uri="{FF2B5EF4-FFF2-40B4-BE49-F238E27FC236}">
                <a16:creationId xmlns:a16="http://schemas.microsoft.com/office/drawing/2014/main" id="{3A21BED8-22CB-2545-A712-A8F104B6C3C5}"/>
              </a:ext>
            </a:extLst>
          </p:cNvPr>
          <p:cNvSpPr txBox="1"/>
          <p:nvPr/>
        </p:nvSpPr>
        <p:spPr>
          <a:xfrm>
            <a:off x="9333400" y="3521157"/>
            <a:ext cx="130170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err="1">
                <a:ln>
                  <a:noFill/>
                </a:ln>
                <a:solidFill>
                  <a:srgbClr val="ED7D31">
                    <a:lumMod val="50000"/>
                  </a:srgbClr>
                </a:solidFill>
                <a:effectLst/>
                <a:uLnTx/>
                <a:uFillTx/>
                <a:latin typeface="Calibri" panose="020F0502020204030204"/>
                <a:ea typeface="+mn-ea"/>
                <a:cs typeface="+mn-cs"/>
              </a:rPr>
              <a:t>PolyBase</a:t>
            </a:r>
            <a:r>
              <a:rPr kumimoji="0" lang="en-US" sz="11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 Connector</a:t>
            </a:r>
          </a:p>
        </p:txBody>
      </p:sp>
      <p:sp>
        <p:nvSpPr>
          <p:cNvPr id="17" name="TextBox 16">
            <a:extLst>
              <a:ext uri="{FF2B5EF4-FFF2-40B4-BE49-F238E27FC236}">
                <a16:creationId xmlns:a16="http://schemas.microsoft.com/office/drawing/2014/main" id="{E3C77CEC-ED97-0740-B066-A8B84763BA93}"/>
              </a:ext>
            </a:extLst>
          </p:cNvPr>
          <p:cNvSpPr txBox="1"/>
          <p:nvPr/>
        </p:nvSpPr>
        <p:spPr>
          <a:xfrm>
            <a:off x="7242925" y="4643745"/>
            <a:ext cx="130170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err="1">
                <a:ln>
                  <a:noFill/>
                </a:ln>
                <a:solidFill>
                  <a:srgbClr val="ED7D31">
                    <a:lumMod val="50000"/>
                  </a:srgbClr>
                </a:solidFill>
                <a:effectLst/>
                <a:uLnTx/>
                <a:uFillTx/>
                <a:latin typeface="Calibri" panose="020F0502020204030204"/>
                <a:ea typeface="+mn-ea"/>
                <a:cs typeface="+mn-cs"/>
              </a:rPr>
              <a:t>PolyBase</a:t>
            </a:r>
            <a:r>
              <a:rPr kumimoji="0" lang="en-US" sz="11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 Connector</a:t>
            </a:r>
          </a:p>
        </p:txBody>
      </p:sp>
      <p:cxnSp>
        <p:nvCxnSpPr>
          <p:cNvPr id="18" name="Straight Connector 17">
            <a:extLst>
              <a:ext uri="{FF2B5EF4-FFF2-40B4-BE49-F238E27FC236}">
                <a16:creationId xmlns:a16="http://schemas.microsoft.com/office/drawing/2014/main" id="{223D807E-3761-164A-A362-6B30C44449CB}"/>
              </a:ext>
            </a:extLst>
          </p:cNvPr>
          <p:cNvCxnSpPr>
            <a:cxnSpLocks/>
            <a:stCxn id="31" idx="4"/>
            <a:endCxn id="15" idx="1"/>
          </p:cNvCxnSpPr>
          <p:nvPr/>
        </p:nvCxnSpPr>
        <p:spPr>
          <a:xfrm flipV="1">
            <a:off x="4080200" y="2615630"/>
            <a:ext cx="2425190" cy="1027935"/>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F70E3C15-AF38-6D44-975C-EFAEAEDCB942}"/>
              </a:ext>
            </a:extLst>
          </p:cNvPr>
          <p:cNvCxnSpPr>
            <a:cxnSpLocks/>
            <a:stCxn id="31" idx="4"/>
          </p:cNvCxnSpPr>
          <p:nvPr/>
        </p:nvCxnSpPr>
        <p:spPr>
          <a:xfrm>
            <a:off x="4080200" y="3643565"/>
            <a:ext cx="5187365" cy="125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28E06F56-54E5-8C4B-A46B-CB4FFEAB42A4}"/>
              </a:ext>
            </a:extLst>
          </p:cNvPr>
          <p:cNvCxnSpPr>
            <a:cxnSpLocks/>
            <a:stCxn id="31" idx="4"/>
            <a:endCxn id="17" idx="1"/>
          </p:cNvCxnSpPr>
          <p:nvPr/>
        </p:nvCxnSpPr>
        <p:spPr>
          <a:xfrm>
            <a:off x="4080200" y="3643565"/>
            <a:ext cx="3162725" cy="1130985"/>
          </a:xfrm>
          <a:prstGeom prst="line">
            <a:avLst/>
          </a:prstGeom>
        </p:spPr>
        <p:style>
          <a:lnRef idx="3">
            <a:schemeClr val="accent2"/>
          </a:lnRef>
          <a:fillRef idx="0">
            <a:schemeClr val="accent2"/>
          </a:fillRef>
          <a:effectRef idx="2">
            <a:schemeClr val="accent2"/>
          </a:effectRef>
          <a:fontRef idx="minor">
            <a:schemeClr val="tx1"/>
          </a:fontRef>
        </p:style>
      </p:cxnSp>
      <p:sp>
        <p:nvSpPr>
          <p:cNvPr id="31" name="Can 24">
            <a:extLst>
              <a:ext uri="{FF2B5EF4-FFF2-40B4-BE49-F238E27FC236}">
                <a16:creationId xmlns:a16="http://schemas.microsoft.com/office/drawing/2014/main" id="{DDEF2367-9E85-4E43-92BD-0EA33D3CEA2E}"/>
              </a:ext>
            </a:extLst>
          </p:cNvPr>
          <p:cNvSpPr/>
          <p:nvPr/>
        </p:nvSpPr>
        <p:spPr>
          <a:xfrm>
            <a:off x="3514649" y="3251132"/>
            <a:ext cx="565551" cy="784865"/>
          </a:xfrm>
          <a:prstGeom prst="ca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877707EC-6E96-4940-990C-FEC9CCEACDAD}"/>
              </a:ext>
            </a:extLst>
          </p:cNvPr>
          <p:cNvSpPr/>
          <p:nvPr/>
        </p:nvSpPr>
        <p:spPr>
          <a:xfrm>
            <a:off x="3158423" y="4101289"/>
            <a:ext cx="1501308" cy="738664"/>
          </a:xfrm>
          <a:prstGeom prst="rect">
            <a:avLst/>
          </a:prstGeom>
        </p:spPr>
        <p:txBody>
          <a:bodyPr wrap="non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Data Source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(Format)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External Table</a:t>
            </a:r>
          </a:p>
        </p:txBody>
      </p:sp>
      <p:sp>
        <p:nvSpPr>
          <p:cNvPr id="3" name="Rectangle 2">
            <a:extLst>
              <a:ext uri="{FF2B5EF4-FFF2-40B4-BE49-F238E27FC236}">
                <a16:creationId xmlns:a16="http://schemas.microsoft.com/office/drawing/2014/main" id="{68B7CE45-F0E4-45C1-A286-538CF6DC6D16}"/>
              </a:ext>
            </a:extLst>
          </p:cNvPr>
          <p:cNvSpPr/>
          <p:nvPr/>
        </p:nvSpPr>
        <p:spPr>
          <a:xfrm>
            <a:off x="1425473" y="2874826"/>
            <a:ext cx="2136547"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ED7D31">
                    <a:lumMod val="50000"/>
                  </a:srgbClr>
                </a:solidFill>
                <a:effectLst/>
                <a:uLnTx/>
                <a:uFillTx/>
                <a:latin typeface="Calibri" panose="020F0502020204030204"/>
                <a:ea typeface="+mn-ea"/>
                <a:cs typeface="+mn-cs"/>
              </a:rPr>
              <a:t>PolyBase</a:t>
            </a:r>
            <a:endPar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  PDW (</a:t>
            </a:r>
            <a:r>
              <a:rPr kumimoji="0" lang="en-US" sz="18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Orchestrator</a:t>
            </a:r>
            <a:r>
              <a:rPr kumimoji="0" lang="en-US" sz="18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t>
            </a: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6AB645E-1CAF-4A1F-9584-96BEB7CD3E6B}"/>
              </a:ext>
            </a:extLst>
          </p:cNvPr>
          <p:cNvSpPr/>
          <p:nvPr/>
        </p:nvSpPr>
        <p:spPr>
          <a:xfrm>
            <a:off x="5037419" y="3332885"/>
            <a:ext cx="2976712"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DMS (</a:t>
            </a:r>
            <a:r>
              <a:rPr kumimoji="0" lang="en-US" sz="14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Executor – Performs Operations</a:t>
            </a: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5C0FFF2-FA38-40CA-8877-43504DB606BB}"/>
              </a:ext>
            </a:extLst>
          </p:cNvPr>
          <p:cNvSpPr/>
          <p:nvPr/>
        </p:nvSpPr>
        <p:spPr>
          <a:xfrm rot="20197419">
            <a:off x="4880548" y="2682429"/>
            <a:ext cx="130734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DMS (</a:t>
            </a:r>
            <a:r>
              <a:rPr kumimoji="0" lang="en-US" sz="14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Executor</a:t>
            </a: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B028228-F295-4E8D-A435-A314D0A0A509}"/>
              </a:ext>
            </a:extLst>
          </p:cNvPr>
          <p:cNvSpPr/>
          <p:nvPr/>
        </p:nvSpPr>
        <p:spPr>
          <a:xfrm rot="1188570">
            <a:off x="5007888" y="3862267"/>
            <a:ext cx="130734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DMS (</a:t>
            </a:r>
            <a:r>
              <a:rPr kumimoji="0" lang="en-US" sz="14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Executor</a:t>
            </a:r>
            <a:r>
              <a:rPr kumimoji="0" lang="en-US" sz="1400" b="0"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Key">
            <a:extLst>
              <a:ext uri="{FF2B5EF4-FFF2-40B4-BE49-F238E27FC236}">
                <a16:creationId xmlns:a16="http://schemas.microsoft.com/office/drawing/2014/main" id="{154D5676-342B-4F0C-9CBA-E98C9F8CBA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6620" y="3606534"/>
            <a:ext cx="421897" cy="421897"/>
          </a:xfrm>
          <a:prstGeom prst="rect">
            <a:avLst/>
          </a:prstGeom>
        </p:spPr>
      </p:pic>
      <p:grpSp>
        <p:nvGrpSpPr>
          <p:cNvPr id="26" name="Group 25">
            <a:extLst>
              <a:ext uri="{FF2B5EF4-FFF2-40B4-BE49-F238E27FC236}">
                <a16:creationId xmlns:a16="http://schemas.microsoft.com/office/drawing/2014/main" id="{6071C490-F795-45B7-8099-97F013A3BAAB}"/>
              </a:ext>
            </a:extLst>
          </p:cNvPr>
          <p:cNvGrpSpPr/>
          <p:nvPr/>
        </p:nvGrpSpPr>
        <p:grpSpPr>
          <a:xfrm>
            <a:off x="371471" y="2197150"/>
            <a:ext cx="3118147" cy="730845"/>
            <a:chOff x="878440" y="830311"/>
            <a:chExt cx="691156" cy="338737"/>
          </a:xfrm>
          <a:noFill/>
        </p:grpSpPr>
        <p:sp>
          <p:nvSpPr>
            <p:cNvPr id="27" name="Hexagon 26">
              <a:extLst>
                <a:ext uri="{FF2B5EF4-FFF2-40B4-BE49-F238E27FC236}">
                  <a16:creationId xmlns:a16="http://schemas.microsoft.com/office/drawing/2014/main" id="{B697CE6E-F842-4DF2-A665-8322E4255FB3}"/>
                </a:ext>
              </a:extLst>
            </p:cNvPr>
            <p:cNvSpPr/>
            <p:nvPr/>
          </p:nvSpPr>
          <p:spPr>
            <a:xfrm>
              <a:off x="878440" y="830311"/>
              <a:ext cx="691156" cy="336780"/>
            </a:xfrm>
            <a:prstGeom prst="hexagon">
              <a:avLst/>
            </a:prstGeom>
            <a:no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02DF59D-31B8-48D8-BF67-85E156CABC56}"/>
                </a:ext>
              </a:extLst>
            </p:cNvPr>
            <p:cNvSpPr/>
            <p:nvPr/>
          </p:nvSpPr>
          <p:spPr>
            <a:xfrm>
              <a:off x="1074154" y="840952"/>
              <a:ext cx="296020" cy="328096"/>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5A11"/>
                  </a:solidFill>
                  <a:effectLst/>
                  <a:uLnTx/>
                  <a:uFillTx/>
                  <a:latin typeface="Calibri" panose="020F0502020204030204"/>
                  <a:ea typeface="+mn-ea"/>
                  <a:cs typeface="+mn-cs"/>
                </a:rPr>
                <a:t>SQL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5A11"/>
                  </a:solidFill>
                  <a:effectLst/>
                  <a:uLnTx/>
                  <a:uFillTx/>
                  <a:latin typeface="Calibri" panose="020F0502020204030204"/>
                  <a:ea typeface="+mn-ea"/>
                  <a:cs typeface="+mn-cs"/>
                </a:rPr>
                <a:t>Master</a:t>
              </a:r>
            </a:p>
          </p:txBody>
        </p:sp>
      </p:grpSp>
      <p:sp>
        <p:nvSpPr>
          <p:cNvPr id="29" name="Can 24">
            <a:extLst>
              <a:ext uri="{FF2B5EF4-FFF2-40B4-BE49-F238E27FC236}">
                <a16:creationId xmlns:a16="http://schemas.microsoft.com/office/drawing/2014/main" id="{CE9F9E53-4B3E-48CA-8C75-29E7632E49E2}"/>
              </a:ext>
            </a:extLst>
          </p:cNvPr>
          <p:cNvSpPr/>
          <p:nvPr/>
        </p:nvSpPr>
        <p:spPr>
          <a:xfrm>
            <a:off x="2999292" y="1755557"/>
            <a:ext cx="574656" cy="686632"/>
          </a:xfrm>
          <a:prstGeom prst="can">
            <a:avLst/>
          </a:prstGeom>
          <a:solidFill>
            <a:srgbClr val="C55A11"/>
          </a:solidFill>
          <a:ln w="9525"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BB80FBC-C25D-46C7-9AD8-0F304BC3ADCE}"/>
              </a:ext>
            </a:extLst>
          </p:cNvPr>
          <p:cNvSpPr/>
          <p:nvPr/>
        </p:nvSpPr>
        <p:spPr>
          <a:xfrm>
            <a:off x="61794" y="57887"/>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279251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P spid="16" grpId="0"/>
      <p:bldP spid="17" grpId="0"/>
      <p:bldP spid="31" grpId="0" animBg="1"/>
      <p:bldP spid="2" grpId="0"/>
      <p:bldP spid="3"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455995" y="2833081"/>
            <a:ext cx="5376187" cy="492443"/>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PolyBase Query</a:t>
            </a:r>
            <a:endParaRPr kumimoji="0" lang="en-US" sz="32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61143D29-7BE1-4BCB-968E-10BEB6288F61}"/>
              </a:ext>
            </a:extLst>
          </p:cNvPr>
          <p:cNvSpPr/>
          <p:nvPr/>
        </p:nvSpPr>
        <p:spPr>
          <a:xfrm>
            <a:off x="101600" y="6417119"/>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15885522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25A487-39B7-154B-A714-A4FFC0D17AD3}"/>
              </a:ext>
            </a:extLst>
          </p:cNvPr>
          <p:cNvSpPr/>
          <p:nvPr/>
        </p:nvSpPr>
        <p:spPr>
          <a:xfrm>
            <a:off x="4604096" y="4788475"/>
            <a:ext cx="3076687" cy="13063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Title 1">
            <a:extLst>
              <a:ext uri="{FF2B5EF4-FFF2-40B4-BE49-F238E27FC236}">
                <a16:creationId xmlns:a16="http://schemas.microsoft.com/office/drawing/2014/main" id="{A46AE7BB-FA18-4D9D-8BEC-16F458F6F458}"/>
              </a:ext>
            </a:extLst>
          </p:cNvPr>
          <p:cNvSpPr txBox="1">
            <a:spLocks/>
          </p:cNvSpPr>
          <p:nvPr/>
        </p:nvSpPr>
        <p:spPr>
          <a:xfrm>
            <a:off x="417639" y="776673"/>
            <a:ext cx="641832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SQL Server 2019 and Big Data</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dirty="0" err="1">
                <a:ln w="3175">
                  <a:noFill/>
                </a:ln>
                <a:solidFill>
                  <a:srgbClr val="C00000"/>
                </a:solidFill>
                <a:effectLst/>
                <a:uLnTx/>
                <a:uFillTx/>
                <a:latin typeface="Segoe UI Semibold"/>
                <a:ea typeface="+mn-ea"/>
                <a:cs typeface="Segoe UI" pitchFamily="34" charset="0"/>
              </a:rPr>
              <a:t>Data</a:t>
            </a:r>
            <a:r>
              <a:rPr kumimoji="0" lang="en-US" sz="2000" b="0" i="0" u="none" strike="noStrike" kern="1200" cap="none" spc="0" normalizeH="0" baseline="0" noProof="0" dirty="0">
                <a:ln w="3175">
                  <a:noFill/>
                </a:ln>
                <a:solidFill>
                  <a:srgbClr val="C00000"/>
                </a:solidFill>
                <a:effectLst/>
                <a:uLnTx/>
                <a:uFillTx/>
                <a:latin typeface="Segoe UI Semibold"/>
                <a:ea typeface="+mn-ea"/>
                <a:cs typeface="Segoe UI" pitchFamily="34" charset="0"/>
              </a:rPr>
              <a:t> Mart Details</a:t>
            </a:r>
            <a:endParaRPr kumimoji="0" lang="en-US" sz="2000" b="0" i="0" u="none" strike="noStrike" kern="1200" cap="none" spc="-50" normalizeH="0" baseline="0" noProof="0" dirty="0">
              <a:ln w="3175">
                <a:noFill/>
              </a:ln>
              <a:solidFill>
                <a:srgbClr val="C00000"/>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D4429A74-3125-734C-B12C-09635D6FA8E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07304" y="125006"/>
            <a:ext cx="1547596" cy="781355"/>
          </a:xfrm>
          <a:prstGeom prst="rect">
            <a:avLst/>
          </a:prstGeom>
        </p:spPr>
      </p:pic>
      <p:sp>
        <p:nvSpPr>
          <p:cNvPr id="9" name="Can 24">
            <a:extLst>
              <a:ext uri="{FF2B5EF4-FFF2-40B4-BE49-F238E27FC236}">
                <a16:creationId xmlns:a16="http://schemas.microsoft.com/office/drawing/2014/main" id="{84306C9E-C62F-5043-863B-45C990FFEAB9}"/>
              </a:ext>
            </a:extLst>
          </p:cNvPr>
          <p:cNvSpPr/>
          <p:nvPr/>
        </p:nvSpPr>
        <p:spPr>
          <a:xfrm>
            <a:off x="4835449" y="5002157"/>
            <a:ext cx="565551" cy="784865"/>
          </a:xfrm>
          <a:prstGeom prst="can">
            <a:avLst/>
          </a:prstGeom>
          <a:solidFill>
            <a:srgbClr val="C55A11"/>
          </a:solid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7DCD66A5-1258-9141-B855-03F48E9415D5}"/>
              </a:ext>
            </a:extLst>
          </p:cNvPr>
          <p:cNvSpPr/>
          <p:nvPr/>
        </p:nvSpPr>
        <p:spPr>
          <a:xfrm>
            <a:off x="8798433" y="4208785"/>
            <a:ext cx="1301703" cy="355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RDBMS</a:t>
            </a:r>
          </a:p>
        </p:txBody>
      </p:sp>
      <p:sp>
        <p:nvSpPr>
          <p:cNvPr id="13" name="Rounded Rectangle 12">
            <a:extLst>
              <a:ext uri="{FF2B5EF4-FFF2-40B4-BE49-F238E27FC236}">
                <a16:creationId xmlns:a16="http://schemas.microsoft.com/office/drawing/2014/main" id="{A9919AFF-F0C8-1D48-BAC8-AACDCA1ED882}"/>
              </a:ext>
            </a:extLst>
          </p:cNvPr>
          <p:cNvSpPr/>
          <p:nvPr/>
        </p:nvSpPr>
        <p:spPr>
          <a:xfrm>
            <a:off x="8798433" y="3535955"/>
            <a:ext cx="1301703" cy="355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Cosmos DB</a:t>
            </a:r>
          </a:p>
        </p:txBody>
      </p:sp>
      <p:sp>
        <p:nvSpPr>
          <p:cNvPr id="14" name="Rounded Rectangle 13">
            <a:extLst>
              <a:ext uri="{FF2B5EF4-FFF2-40B4-BE49-F238E27FC236}">
                <a16:creationId xmlns:a16="http://schemas.microsoft.com/office/drawing/2014/main" id="{C7419915-51C7-4E43-B786-096F8B064ED4}"/>
              </a:ext>
            </a:extLst>
          </p:cNvPr>
          <p:cNvSpPr/>
          <p:nvPr/>
        </p:nvSpPr>
        <p:spPr>
          <a:xfrm>
            <a:off x="8798434" y="2895399"/>
            <a:ext cx="1301703" cy="355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HDFS</a:t>
            </a:r>
          </a:p>
        </p:txBody>
      </p:sp>
      <p:grpSp>
        <p:nvGrpSpPr>
          <p:cNvPr id="48" name="Group 47">
            <a:extLst>
              <a:ext uri="{FF2B5EF4-FFF2-40B4-BE49-F238E27FC236}">
                <a16:creationId xmlns:a16="http://schemas.microsoft.com/office/drawing/2014/main" id="{DAB5FF45-6E72-C34B-8F65-ADE824E3CD2E}"/>
              </a:ext>
            </a:extLst>
          </p:cNvPr>
          <p:cNvGrpSpPr/>
          <p:nvPr/>
        </p:nvGrpSpPr>
        <p:grpSpPr>
          <a:xfrm>
            <a:off x="5613343" y="2633789"/>
            <a:ext cx="4377249" cy="1590421"/>
            <a:chOff x="5516823" y="2053025"/>
            <a:chExt cx="4377249" cy="1590421"/>
          </a:xfrm>
        </p:grpSpPr>
        <p:sp>
          <p:nvSpPr>
            <p:cNvPr id="19" name="TextBox 18">
              <a:extLst>
                <a:ext uri="{FF2B5EF4-FFF2-40B4-BE49-F238E27FC236}">
                  <a16:creationId xmlns:a16="http://schemas.microsoft.com/office/drawing/2014/main" id="{9FA411A0-36F2-3042-9773-B78770C50383}"/>
                </a:ext>
              </a:extLst>
            </p:cNvPr>
            <p:cNvSpPr txBox="1"/>
            <p:nvPr/>
          </p:nvSpPr>
          <p:spPr>
            <a:xfrm>
              <a:off x="8592369" y="2053025"/>
              <a:ext cx="130170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PolyBase Connector</a:t>
              </a:r>
            </a:p>
          </p:txBody>
        </p:sp>
        <p:sp>
          <p:nvSpPr>
            <p:cNvPr id="20" name="TextBox 19">
              <a:extLst>
                <a:ext uri="{FF2B5EF4-FFF2-40B4-BE49-F238E27FC236}">
                  <a16:creationId xmlns:a16="http://schemas.microsoft.com/office/drawing/2014/main" id="{0DC283D9-52B5-864E-A583-57AC5AAF5603}"/>
                </a:ext>
              </a:extLst>
            </p:cNvPr>
            <p:cNvSpPr txBox="1"/>
            <p:nvPr/>
          </p:nvSpPr>
          <p:spPr>
            <a:xfrm>
              <a:off x="8592369" y="2710841"/>
              <a:ext cx="130170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PolyBase Connector</a:t>
              </a:r>
            </a:p>
          </p:txBody>
        </p:sp>
        <p:sp>
          <p:nvSpPr>
            <p:cNvPr id="21" name="TextBox 20">
              <a:extLst>
                <a:ext uri="{FF2B5EF4-FFF2-40B4-BE49-F238E27FC236}">
                  <a16:creationId xmlns:a16="http://schemas.microsoft.com/office/drawing/2014/main" id="{11988C8C-63E6-0543-9FA6-22CDF0332E72}"/>
                </a:ext>
              </a:extLst>
            </p:cNvPr>
            <p:cNvSpPr txBox="1"/>
            <p:nvPr/>
          </p:nvSpPr>
          <p:spPr>
            <a:xfrm>
              <a:off x="8592369" y="3381836"/>
              <a:ext cx="130170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ED7D31">
                      <a:lumMod val="50000"/>
                    </a:srgbClr>
                  </a:solidFill>
                  <a:effectLst/>
                  <a:uLnTx/>
                  <a:uFillTx/>
                  <a:latin typeface="Calibri" panose="020F0502020204030204"/>
                  <a:ea typeface="+mn-ea"/>
                  <a:cs typeface="+mn-cs"/>
                </a:rPr>
                <a:t>PolyBase Connector</a:t>
              </a:r>
            </a:p>
          </p:txBody>
        </p:sp>
        <p:cxnSp>
          <p:nvCxnSpPr>
            <p:cNvPr id="17" name="Straight Connector 16">
              <a:extLst>
                <a:ext uri="{FF2B5EF4-FFF2-40B4-BE49-F238E27FC236}">
                  <a16:creationId xmlns:a16="http://schemas.microsoft.com/office/drawing/2014/main" id="{01A5953A-74AA-DB48-8807-AE8A8539510F}"/>
                </a:ext>
              </a:extLst>
            </p:cNvPr>
            <p:cNvCxnSpPr>
              <a:cxnSpLocks/>
              <a:stCxn id="34" idx="3"/>
              <a:endCxn id="19" idx="1"/>
            </p:cNvCxnSpPr>
            <p:nvPr/>
          </p:nvCxnSpPr>
          <p:spPr>
            <a:xfrm flipV="1">
              <a:off x="5516823" y="2183830"/>
              <a:ext cx="3075546" cy="1045625"/>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59DE5734-F36B-1040-82C0-228779026EB7}"/>
                </a:ext>
              </a:extLst>
            </p:cNvPr>
            <p:cNvCxnSpPr>
              <a:cxnSpLocks/>
              <a:stCxn id="34" idx="3"/>
              <a:endCxn id="20" idx="1"/>
            </p:cNvCxnSpPr>
            <p:nvPr/>
          </p:nvCxnSpPr>
          <p:spPr>
            <a:xfrm flipV="1">
              <a:off x="5516823" y="2841646"/>
              <a:ext cx="3075546" cy="387809"/>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E0A91081-11D3-6843-A20D-0016CBD695FD}"/>
                </a:ext>
              </a:extLst>
            </p:cNvPr>
            <p:cNvCxnSpPr>
              <a:cxnSpLocks/>
              <a:stCxn id="34" idx="3"/>
              <a:endCxn id="21" idx="1"/>
            </p:cNvCxnSpPr>
            <p:nvPr/>
          </p:nvCxnSpPr>
          <p:spPr>
            <a:xfrm>
              <a:off x="5516823" y="3229455"/>
              <a:ext cx="3075546" cy="283186"/>
            </a:xfrm>
            <a:prstGeom prst="line">
              <a:avLst/>
            </a:prstGeom>
          </p:spPr>
          <p:style>
            <a:lnRef idx="3">
              <a:schemeClr val="accent2"/>
            </a:lnRef>
            <a:fillRef idx="0">
              <a:schemeClr val="accent2"/>
            </a:fillRef>
            <a:effectRef idx="2">
              <a:schemeClr val="accent2"/>
            </a:effectRef>
            <a:fontRef idx="minor">
              <a:schemeClr val="tx1"/>
            </a:fontRef>
          </p:style>
        </p:cxnSp>
      </p:grpSp>
      <p:sp>
        <p:nvSpPr>
          <p:cNvPr id="30" name="Can 24">
            <a:extLst>
              <a:ext uri="{FF2B5EF4-FFF2-40B4-BE49-F238E27FC236}">
                <a16:creationId xmlns:a16="http://schemas.microsoft.com/office/drawing/2014/main" id="{070B1700-2754-C447-989F-4DE7EAF7459D}"/>
              </a:ext>
            </a:extLst>
          </p:cNvPr>
          <p:cNvSpPr/>
          <p:nvPr/>
        </p:nvSpPr>
        <p:spPr>
          <a:xfrm>
            <a:off x="5730497" y="5015639"/>
            <a:ext cx="565551" cy="784865"/>
          </a:xfrm>
          <a:prstGeom prst="can">
            <a:avLst/>
          </a:prstGeom>
          <a:solidFill>
            <a:srgbClr val="C55A11"/>
          </a:solid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31" name="Can 24">
            <a:extLst>
              <a:ext uri="{FF2B5EF4-FFF2-40B4-BE49-F238E27FC236}">
                <a16:creationId xmlns:a16="http://schemas.microsoft.com/office/drawing/2014/main" id="{124DCBAB-CA57-C849-84DB-1DCCAA042ADE}"/>
              </a:ext>
            </a:extLst>
          </p:cNvPr>
          <p:cNvSpPr/>
          <p:nvPr/>
        </p:nvSpPr>
        <p:spPr>
          <a:xfrm>
            <a:off x="6604681" y="5007267"/>
            <a:ext cx="565551" cy="784865"/>
          </a:xfrm>
          <a:prstGeom prst="can">
            <a:avLst/>
          </a:prstGeom>
          <a:solidFill>
            <a:srgbClr val="C55A11"/>
          </a:solid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2634E994-84F0-B84E-9DDF-36D8C2009377}"/>
              </a:ext>
            </a:extLst>
          </p:cNvPr>
          <p:cNvSpPr txBox="1"/>
          <p:nvPr/>
        </p:nvSpPr>
        <p:spPr>
          <a:xfrm>
            <a:off x="5045129" y="4527816"/>
            <a:ext cx="193628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SQL Server Data Pool</a:t>
            </a:r>
          </a:p>
        </p:txBody>
      </p:sp>
      <p:grpSp>
        <p:nvGrpSpPr>
          <p:cNvPr id="43" name="Group 42">
            <a:extLst>
              <a:ext uri="{FF2B5EF4-FFF2-40B4-BE49-F238E27FC236}">
                <a16:creationId xmlns:a16="http://schemas.microsoft.com/office/drawing/2014/main" id="{EA2CCC7E-3A59-B74E-AE13-141CE3328A5F}"/>
              </a:ext>
            </a:extLst>
          </p:cNvPr>
          <p:cNvGrpSpPr/>
          <p:nvPr/>
        </p:nvGrpSpPr>
        <p:grpSpPr>
          <a:xfrm>
            <a:off x="2462498" y="3794555"/>
            <a:ext cx="849227" cy="1931315"/>
            <a:chOff x="4145124" y="1754250"/>
            <a:chExt cx="108299" cy="3431983"/>
          </a:xfrm>
        </p:grpSpPr>
        <p:cxnSp>
          <p:nvCxnSpPr>
            <p:cNvPr id="35" name="Straight Connector 34">
              <a:extLst>
                <a:ext uri="{FF2B5EF4-FFF2-40B4-BE49-F238E27FC236}">
                  <a16:creationId xmlns:a16="http://schemas.microsoft.com/office/drawing/2014/main" id="{853C5F1B-0AD2-1341-A415-5D9BB6D5199A}"/>
                </a:ext>
              </a:extLst>
            </p:cNvPr>
            <p:cNvCxnSpPr>
              <a:cxnSpLocks/>
            </p:cNvCxnSpPr>
            <p:nvPr/>
          </p:nvCxnSpPr>
          <p:spPr>
            <a:xfrm flipH="1">
              <a:off x="4145124" y="1759517"/>
              <a:ext cx="10829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D85ECECB-8A3E-3F41-BACE-3DA7BE118FA3}"/>
                </a:ext>
              </a:extLst>
            </p:cNvPr>
            <p:cNvCxnSpPr>
              <a:cxnSpLocks/>
            </p:cNvCxnSpPr>
            <p:nvPr/>
          </p:nvCxnSpPr>
          <p:spPr>
            <a:xfrm>
              <a:off x="4145901" y="1754250"/>
              <a:ext cx="1903" cy="3431983"/>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44" name="Group 43">
            <a:extLst>
              <a:ext uri="{FF2B5EF4-FFF2-40B4-BE49-F238E27FC236}">
                <a16:creationId xmlns:a16="http://schemas.microsoft.com/office/drawing/2014/main" id="{DA7EFCE8-ED60-784B-ACB5-F3C44714C05B}"/>
              </a:ext>
            </a:extLst>
          </p:cNvPr>
          <p:cNvGrpSpPr/>
          <p:nvPr/>
        </p:nvGrpSpPr>
        <p:grpSpPr>
          <a:xfrm>
            <a:off x="2468571" y="5281856"/>
            <a:ext cx="4512844" cy="444014"/>
            <a:chOff x="2372051" y="4701092"/>
            <a:chExt cx="4512844" cy="444014"/>
          </a:xfrm>
        </p:grpSpPr>
        <p:cxnSp>
          <p:nvCxnSpPr>
            <p:cNvPr id="42" name="Straight Connector 41">
              <a:extLst>
                <a:ext uri="{FF2B5EF4-FFF2-40B4-BE49-F238E27FC236}">
                  <a16:creationId xmlns:a16="http://schemas.microsoft.com/office/drawing/2014/main" id="{4E158474-B138-4047-AB9D-90C8BA52045E}"/>
                </a:ext>
              </a:extLst>
            </p:cNvPr>
            <p:cNvCxnSpPr>
              <a:cxnSpLocks/>
            </p:cNvCxnSpPr>
            <p:nvPr/>
          </p:nvCxnSpPr>
          <p:spPr>
            <a:xfrm flipH="1">
              <a:off x="2386973" y="4701092"/>
              <a:ext cx="4497922" cy="27189"/>
            </a:xfrm>
            <a:prstGeom prst="line">
              <a:avLst/>
            </a:prstGeom>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92A8DBA6-48BB-AE43-A372-0F6DF3F11702}"/>
                </a:ext>
              </a:extLst>
            </p:cNvPr>
            <p:cNvCxnSpPr>
              <a:cxnSpLocks/>
            </p:cNvCxnSpPr>
            <p:nvPr/>
          </p:nvCxnSpPr>
          <p:spPr>
            <a:xfrm flipH="1">
              <a:off x="2386973" y="4896524"/>
              <a:ext cx="4488952" cy="45439"/>
            </a:xfrm>
            <a:prstGeom prst="line">
              <a:avLst/>
            </a:prstGeom>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4D44F00B-44E4-B842-A8F1-3BFC02E8095D}"/>
                </a:ext>
              </a:extLst>
            </p:cNvPr>
            <p:cNvCxnSpPr>
              <a:cxnSpLocks/>
            </p:cNvCxnSpPr>
            <p:nvPr/>
          </p:nvCxnSpPr>
          <p:spPr>
            <a:xfrm flipH="1">
              <a:off x="2372051" y="5091953"/>
              <a:ext cx="4512844" cy="53153"/>
            </a:xfrm>
            <a:prstGeom prst="line">
              <a:avLst/>
            </a:prstGeom>
          </p:spPr>
          <p:style>
            <a:lnRef idx="3">
              <a:schemeClr val="accent2"/>
            </a:lnRef>
            <a:fillRef idx="0">
              <a:schemeClr val="accent2"/>
            </a:fillRef>
            <a:effectRef idx="2">
              <a:schemeClr val="accent2"/>
            </a:effectRef>
            <a:fontRef idx="minor">
              <a:schemeClr val="tx1"/>
            </a:fontRef>
          </p:style>
        </p:cxnSp>
      </p:grpSp>
      <p:sp>
        <p:nvSpPr>
          <p:cNvPr id="34" name="Rounded Rectangle 33">
            <a:extLst>
              <a:ext uri="{FF2B5EF4-FFF2-40B4-BE49-F238E27FC236}">
                <a16:creationId xmlns:a16="http://schemas.microsoft.com/office/drawing/2014/main" id="{B224CDF2-0186-1B40-AA9C-C3376310E361}"/>
              </a:ext>
            </a:extLst>
          </p:cNvPr>
          <p:cNvSpPr/>
          <p:nvPr/>
        </p:nvSpPr>
        <p:spPr>
          <a:xfrm>
            <a:off x="3311711" y="3400398"/>
            <a:ext cx="2301632" cy="819641"/>
          </a:xfrm>
          <a:prstGeom prst="roundRect">
            <a:avLst/>
          </a:prstGeom>
          <a:ln>
            <a:solidFill>
              <a:schemeClr val="accent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65910"/>
                </a:solidFill>
                <a:effectLst/>
                <a:uLnTx/>
                <a:uFillTx/>
                <a:latin typeface="Calibri" panose="020F0502020204030204"/>
                <a:ea typeface="+mn-ea"/>
                <a:cs typeface="+mn-cs"/>
              </a:rPr>
              <a:t>Compute Pool</a:t>
            </a:r>
          </a:p>
        </p:txBody>
      </p:sp>
      <p:cxnSp>
        <p:nvCxnSpPr>
          <p:cNvPr id="37" name="Straight Connector 36">
            <a:extLst>
              <a:ext uri="{FF2B5EF4-FFF2-40B4-BE49-F238E27FC236}">
                <a16:creationId xmlns:a16="http://schemas.microsoft.com/office/drawing/2014/main" id="{53A8DC7C-4241-C04A-B563-5F6AD5E3A9BA}"/>
              </a:ext>
            </a:extLst>
          </p:cNvPr>
          <p:cNvCxnSpPr>
            <a:cxnSpLocks/>
            <a:endCxn id="34" idx="0"/>
          </p:cNvCxnSpPr>
          <p:nvPr/>
        </p:nvCxnSpPr>
        <p:spPr>
          <a:xfrm flipH="1">
            <a:off x="4462527" y="2810102"/>
            <a:ext cx="9118" cy="590296"/>
          </a:xfrm>
          <a:prstGeom prst="line">
            <a:avLst/>
          </a:prstGeom>
        </p:spPr>
        <p:style>
          <a:lnRef idx="3">
            <a:schemeClr val="accent2"/>
          </a:lnRef>
          <a:fillRef idx="0">
            <a:schemeClr val="accent2"/>
          </a:fillRef>
          <a:effectRef idx="2">
            <a:schemeClr val="accent2"/>
          </a:effectRef>
          <a:fontRef idx="minor">
            <a:schemeClr val="tx1"/>
          </a:fontRef>
        </p:style>
      </p:cxnSp>
      <p:grpSp>
        <p:nvGrpSpPr>
          <p:cNvPr id="33" name="Group 32">
            <a:extLst>
              <a:ext uri="{FF2B5EF4-FFF2-40B4-BE49-F238E27FC236}">
                <a16:creationId xmlns:a16="http://schemas.microsoft.com/office/drawing/2014/main" id="{C46364C1-D2D4-3A45-BB36-2A10BCF2C584}"/>
              </a:ext>
            </a:extLst>
          </p:cNvPr>
          <p:cNvGrpSpPr/>
          <p:nvPr/>
        </p:nvGrpSpPr>
        <p:grpSpPr>
          <a:xfrm>
            <a:off x="3717038" y="4872862"/>
            <a:ext cx="1413520" cy="296649"/>
            <a:chOff x="4948518" y="2603351"/>
            <a:chExt cx="3173506" cy="498853"/>
          </a:xfrm>
        </p:grpSpPr>
        <p:sp>
          <p:nvSpPr>
            <p:cNvPr id="36" name="Rounded Rectangle 35">
              <a:extLst>
                <a:ext uri="{FF2B5EF4-FFF2-40B4-BE49-F238E27FC236}">
                  <a16:creationId xmlns:a16="http://schemas.microsoft.com/office/drawing/2014/main" id="{10265360-0D79-0142-859B-968A39A771D1}"/>
                </a:ext>
              </a:extLst>
            </p:cNvPr>
            <p:cNvSpPr/>
            <p:nvPr/>
          </p:nvSpPr>
          <p:spPr>
            <a:xfrm>
              <a:off x="4948518" y="2603351"/>
              <a:ext cx="3173506" cy="498853"/>
            </a:xfrm>
            <a:prstGeom prst="roundRect">
              <a:avLst/>
            </a:prstGeom>
            <a:ln>
              <a:solidFill>
                <a:schemeClr val="accent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8" name="Picture 2" descr="See the source image">
              <a:extLst>
                <a:ext uri="{FF2B5EF4-FFF2-40B4-BE49-F238E27FC236}">
                  <a16:creationId xmlns:a16="http://schemas.microsoft.com/office/drawing/2014/main" id="{16513CE7-1226-F144-8539-C152A8A0232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79855" y="2717327"/>
              <a:ext cx="1549312" cy="317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15DF938A-30CC-B245-92F1-333053AF626D}"/>
              </a:ext>
            </a:extLst>
          </p:cNvPr>
          <p:cNvGrpSpPr/>
          <p:nvPr/>
        </p:nvGrpSpPr>
        <p:grpSpPr>
          <a:xfrm>
            <a:off x="5296081" y="5774123"/>
            <a:ext cx="1413520" cy="296649"/>
            <a:chOff x="4948518" y="2603351"/>
            <a:chExt cx="3173506" cy="498853"/>
          </a:xfrm>
        </p:grpSpPr>
        <p:sp>
          <p:nvSpPr>
            <p:cNvPr id="41" name="Rounded Rectangle 40">
              <a:extLst>
                <a:ext uri="{FF2B5EF4-FFF2-40B4-BE49-F238E27FC236}">
                  <a16:creationId xmlns:a16="http://schemas.microsoft.com/office/drawing/2014/main" id="{EBEA944A-58C4-2C4C-A296-BCCBD82090F4}"/>
                </a:ext>
              </a:extLst>
            </p:cNvPr>
            <p:cNvSpPr/>
            <p:nvPr/>
          </p:nvSpPr>
          <p:spPr>
            <a:xfrm>
              <a:off x="4948518" y="2603351"/>
              <a:ext cx="3173506" cy="498853"/>
            </a:xfrm>
            <a:prstGeom prst="roundRect">
              <a:avLst/>
            </a:prstGeom>
            <a:ln>
              <a:solidFill>
                <a:schemeClr val="accent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7" name="Picture 2" descr="See the source image">
              <a:extLst>
                <a:ext uri="{FF2B5EF4-FFF2-40B4-BE49-F238E27FC236}">
                  <a16:creationId xmlns:a16="http://schemas.microsoft.com/office/drawing/2014/main" id="{257BD617-EAAB-7D45-906D-AFB2B222A6C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79855" y="2717327"/>
              <a:ext cx="1549312" cy="317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C1363A73-F499-8345-A361-84790BB2F52A}"/>
              </a:ext>
            </a:extLst>
          </p:cNvPr>
          <p:cNvGrpSpPr/>
          <p:nvPr/>
        </p:nvGrpSpPr>
        <p:grpSpPr>
          <a:xfrm>
            <a:off x="6835966" y="5286926"/>
            <a:ext cx="1413520" cy="296649"/>
            <a:chOff x="4948518" y="2603351"/>
            <a:chExt cx="3173506" cy="498853"/>
          </a:xfrm>
        </p:grpSpPr>
        <p:sp>
          <p:nvSpPr>
            <p:cNvPr id="50" name="Rounded Rectangle 49">
              <a:extLst>
                <a:ext uri="{FF2B5EF4-FFF2-40B4-BE49-F238E27FC236}">
                  <a16:creationId xmlns:a16="http://schemas.microsoft.com/office/drawing/2014/main" id="{9C40946D-19BF-C848-A77C-CDDA5910ECAC}"/>
                </a:ext>
              </a:extLst>
            </p:cNvPr>
            <p:cNvSpPr/>
            <p:nvPr/>
          </p:nvSpPr>
          <p:spPr>
            <a:xfrm>
              <a:off x="4948518" y="2603351"/>
              <a:ext cx="3173506" cy="498853"/>
            </a:xfrm>
            <a:prstGeom prst="roundRect">
              <a:avLst/>
            </a:prstGeom>
            <a:ln>
              <a:solidFill>
                <a:schemeClr val="accent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1" name="Picture 2" descr="See the source image">
              <a:extLst>
                <a:ext uri="{FF2B5EF4-FFF2-40B4-BE49-F238E27FC236}">
                  <a16:creationId xmlns:a16="http://schemas.microsoft.com/office/drawing/2014/main" id="{31CE16D6-9224-C14C-BB14-CAAEE9342E8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79855" y="2717327"/>
              <a:ext cx="1549312" cy="317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55E65411-8C47-4F16-A679-92D14FB509B6}"/>
              </a:ext>
            </a:extLst>
          </p:cNvPr>
          <p:cNvGrpSpPr/>
          <p:nvPr/>
        </p:nvGrpSpPr>
        <p:grpSpPr>
          <a:xfrm>
            <a:off x="2896469" y="2072011"/>
            <a:ext cx="3118147" cy="730845"/>
            <a:chOff x="878440" y="830311"/>
            <a:chExt cx="691156" cy="338737"/>
          </a:xfrm>
          <a:noFill/>
        </p:grpSpPr>
        <p:sp>
          <p:nvSpPr>
            <p:cNvPr id="53" name="Hexagon 52">
              <a:extLst>
                <a:ext uri="{FF2B5EF4-FFF2-40B4-BE49-F238E27FC236}">
                  <a16:creationId xmlns:a16="http://schemas.microsoft.com/office/drawing/2014/main" id="{9819FAA3-AF31-4517-9525-2199C6EDC471}"/>
                </a:ext>
              </a:extLst>
            </p:cNvPr>
            <p:cNvSpPr/>
            <p:nvPr/>
          </p:nvSpPr>
          <p:spPr>
            <a:xfrm>
              <a:off x="878440" y="830311"/>
              <a:ext cx="691156" cy="336780"/>
            </a:xfrm>
            <a:prstGeom prst="hexagon">
              <a:avLst/>
            </a:prstGeom>
            <a:no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2AEF9C7A-A9FE-4671-B7ED-980793A99A36}"/>
                </a:ext>
              </a:extLst>
            </p:cNvPr>
            <p:cNvSpPr/>
            <p:nvPr/>
          </p:nvSpPr>
          <p:spPr>
            <a:xfrm>
              <a:off x="1074154" y="840952"/>
              <a:ext cx="296020" cy="328096"/>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5A11"/>
                  </a:solidFill>
                  <a:effectLst/>
                  <a:uLnTx/>
                  <a:uFillTx/>
                  <a:latin typeface="Calibri" panose="020F0502020204030204"/>
                  <a:ea typeface="+mn-ea"/>
                  <a:cs typeface="+mn-cs"/>
                </a:rPr>
                <a:t>SQL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5A11"/>
                  </a:solidFill>
                  <a:effectLst/>
                  <a:uLnTx/>
                  <a:uFillTx/>
                  <a:latin typeface="Calibri" panose="020F0502020204030204"/>
                  <a:ea typeface="+mn-ea"/>
                  <a:cs typeface="+mn-cs"/>
                </a:rPr>
                <a:t>Master</a:t>
              </a:r>
            </a:p>
          </p:txBody>
        </p:sp>
      </p:grpSp>
      <p:sp>
        <p:nvSpPr>
          <p:cNvPr id="55" name="Can 24">
            <a:extLst>
              <a:ext uri="{FF2B5EF4-FFF2-40B4-BE49-F238E27FC236}">
                <a16:creationId xmlns:a16="http://schemas.microsoft.com/office/drawing/2014/main" id="{34A413A3-EE12-4DD4-9838-F74B2FD26D41}"/>
              </a:ext>
            </a:extLst>
          </p:cNvPr>
          <p:cNvSpPr/>
          <p:nvPr/>
        </p:nvSpPr>
        <p:spPr>
          <a:xfrm>
            <a:off x="5524290" y="1630418"/>
            <a:ext cx="574656" cy="686632"/>
          </a:xfrm>
          <a:prstGeom prst="can">
            <a:avLst/>
          </a:prstGeom>
          <a:solidFill>
            <a:srgbClr val="C55A11"/>
          </a:solidFill>
          <a:ln w="9525"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56" name="Can 24">
            <a:extLst>
              <a:ext uri="{FF2B5EF4-FFF2-40B4-BE49-F238E27FC236}">
                <a16:creationId xmlns:a16="http://schemas.microsoft.com/office/drawing/2014/main" id="{3D9E79A0-4FCA-47B2-AAE8-C7280DB6DC6C}"/>
              </a:ext>
            </a:extLst>
          </p:cNvPr>
          <p:cNvSpPr/>
          <p:nvPr/>
        </p:nvSpPr>
        <p:spPr>
          <a:xfrm>
            <a:off x="5816170" y="1936631"/>
            <a:ext cx="565551" cy="784865"/>
          </a:xfrm>
          <a:prstGeom prst="ca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B98254C-508B-4711-B42E-3831E777095F}"/>
              </a:ext>
            </a:extLst>
          </p:cNvPr>
          <p:cNvSpPr/>
          <p:nvPr/>
        </p:nvSpPr>
        <p:spPr>
          <a:xfrm>
            <a:off x="91874" y="36409"/>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91014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dissolve">
                                      <p:cBhvr>
                                        <p:cTn id="26" dur="500"/>
                                        <p:tgtEl>
                                          <p:spTgt spid="3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dissolve">
                                      <p:cBhvr>
                                        <p:cTn id="29" dur="500"/>
                                        <p:tgtEl>
                                          <p:spTgt spid="3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par>
                                <p:cTn id="33" presetID="9"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par>
                                <p:cTn id="36" presetID="9"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par>
                                <p:cTn id="39" presetID="9"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dissolve">
                                      <p:cBhvr>
                                        <p:cTn id="41" dur="500"/>
                                        <p:tgtEl>
                                          <p:spTgt spid="40"/>
                                        </p:tgtEl>
                                      </p:cBhvr>
                                    </p:animEffect>
                                  </p:childTnLst>
                                </p:cTn>
                              </p:par>
                              <p:par>
                                <p:cTn id="42" presetID="9"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dissolve">
                                      <p:cBhvr>
                                        <p:cTn id="44" dur="500"/>
                                        <p:tgtEl>
                                          <p:spTgt spid="49"/>
                                        </p:tgtEl>
                                      </p:cBhvr>
                                    </p:animEffect>
                                  </p:childTnLst>
                                </p:cTn>
                              </p:par>
                              <p:par>
                                <p:cTn id="45" presetID="9"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dissolve">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0" grpId="0" animBg="1"/>
      <p:bldP spid="31" grpId="0" animBg="1"/>
      <p:bldP spid="32" grpId="0"/>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528201" y="2767041"/>
            <a:ext cx="5376187" cy="492443"/>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3200" dirty="0">
                <a:solidFill>
                  <a:srgbClr val="D83B01"/>
                </a:solidFill>
                <a:latin typeface="Segoe UI"/>
              </a:rPr>
              <a:t>Load to Data Pool</a:t>
            </a:r>
            <a:endParaRPr kumimoji="0" lang="en-US" sz="32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B4BDDC3-F89F-41F8-896F-1E14D8CC8927}"/>
              </a:ext>
            </a:extLst>
          </p:cNvPr>
          <p:cNvSpPr/>
          <p:nvPr/>
        </p:nvSpPr>
        <p:spPr>
          <a:xfrm>
            <a:off x="161302" y="6355929"/>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161297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97" y="1258678"/>
            <a:ext cx="4656671" cy="3071554"/>
          </a:xfrm>
        </p:spPr>
        <p:txBody>
          <a:bodyPr vert="horz" wrap="square" lIns="143428" tIns="89643" rIns="143428" bIns="89643" rtlCol="0" anchor="t">
            <a:noAutofit/>
          </a:bodyPr>
          <a:lstStyle/>
          <a:p>
            <a:r>
              <a:rPr lang="en-US" sz="4313" dirty="0">
                <a:solidFill>
                  <a:schemeClr val="tx1">
                    <a:lumMod val="75000"/>
                  </a:schemeClr>
                </a:solidFill>
              </a:rPr>
              <a:t>The Team Data Science </a:t>
            </a:r>
            <a:r>
              <a:rPr lang="en-US" sz="4313" dirty="0"/>
              <a:t>Process </a:t>
            </a:r>
            <a:br>
              <a:rPr lang="en-US" sz="4313" dirty="0"/>
            </a:br>
            <a:r>
              <a:rPr lang="en-US" sz="4313" b="1" dirty="0">
                <a:solidFill>
                  <a:srgbClr val="D83B01"/>
                </a:solidFill>
              </a:rPr>
              <a:t>aka.ms/</a:t>
            </a:r>
            <a:r>
              <a:rPr lang="en-US" sz="4313" b="1" dirty="0" err="1">
                <a:solidFill>
                  <a:srgbClr val="D83B01"/>
                </a:solidFill>
              </a:rPr>
              <a:t>tdsp</a:t>
            </a:r>
            <a:endParaRPr lang="en-US" sz="4313" b="1" dirty="0">
              <a:solidFill>
                <a:srgbClr val="D83B01"/>
              </a:solidFill>
            </a:endParaRPr>
          </a:p>
        </p:txBody>
      </p:sp>
      <p:grpSp>
        <p:nvGrpSpPr>
          <p:cNvPr id="40" name="Group 39"/>
          <p:cNvGrpSpPr/>
          <p:nvPr/>
        </p:nvGrpSpPr>
        <p:grpSpPr>
          <a:xfrm>
            <a:off x="3279355" y="5528259"/>
            <a:ext cx="921205" cy="361284"/>
            <a:chOff x="3537023" y="5920836"/>
            <a:chExt cx="939677" cy="368529"/>
          </a:xfrm>
        </p:grpSpPr>
        <p:sp>
          <p:nvSpPr>
            <p:cNvPr id="5" name="Oval 4"/>
            <p:cNvSpPr/>
            <p:nvPr/>
          </p:nvSpPr>
          <p:spPr>
            <a:xfrm>
              <a:off x="4380441" y="5920836"/>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Oval 5"/>
            <p:cNvSpPr/>
            <p:nvPr/>
          </p:nvSpPr>
          <p:spPr>
            <a:xfrm>
              <a:off x="4175087" y="6009065"/>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p:cNvSpPr/>
            <p:nvPr/>
          </p:nvSpPr>
          <p:spPr>
            <a:xfrm>
              <a:off x="3965149" y="6084198"/>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p:cNvSpPr/>
            <p:nvPr/>
          </p:nvSpPr>
          <p:spPr>
            <a:xfrm>
              <a:off x="3752461" y="6145545"/>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p:cNvSpPr/>
            <p:nvPr/>
          </p:nvSpPr>
          <p:spPr>
            <a:xfrm>
              <a:off x="3537023" y="6193106"/>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1" name="Group 40"/>
          <p:cNvGrpSpPr/>
          <p:nvPr/>
        </p:nvGrpSpPr>
        <p:grpSpPr>
          <a:xfrm>
            <a:off x="5083121" y="4718044"/>
            <a:ext cx="263329" cy="255193"/>
            <a:chOff x="5376958" y="5094374"/>
            <a:chExt cx="268610" cy="260311"/>
          </a:xfrm>
        </p:grpSpPr>
        <p:sp>
          <p:nvSpPr>
            <p:cNvPr id="10" name="Oval 9"/>
            <p:cNvSpPr/>
            <p:nvPr/>
          </p:nvSpPr>
          <p:spPr>
            <a:xfrm>
              <a:off x="5549309" y="5094374"/>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p:cNvSpPr/>
            <p:nvPr/>
          </p:nvSpPr>
          <p:spPr>
            <a:xfrm>
              <a:off x="5376958" y="5258426"/>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 name="Oval 11"/>
          <p:cNvSpPr/>
          <p:nvPr/>
        </p:nvSpPr>
        <p:spPr>
          <a:xfrm>
            <a:off x="5982758" y="3763219"/>
            <a:ext cx="94367" cy="94367"/>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p:cNvSpPr/>
          <p:nvPr/>
        </p:nvSpPr>
        <p:spPr>
          <a:xfrm>
            <a:off x="6477962" y="2634054"/>
            <a:ext cx="94367" cy="94367"/>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p:cNvSpPr/>
          <p:nvPr/>
        </p:nvSpPr>
        <p:spPr>
          <a:xfrm>
            <a:off x="6713431" y="1458262"/>
            <a:ext cx="94367" cy="94367"/>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2" name="Group 41"/>
          <p:cNvGrpSpPr/>
          <p:nvPr/>
        </p:nvGrpSpPr>
        <p:grpSpPr>
          <a:xfrm>
            <a:off x="6458194" y="68936"/>
            <a:ext cx="656077" cy="570089"/>
            <a:chOff x="6830938" y="113546"/>
            <a:chExt cx="669233" cy="581521"/>
          </a:xfrm>
        </p:grpSpPr>
        <p:sp>
          <p:nvSpPr>
            <p:cNvPr id="15" name="Oval 14"/>
            <p:cNvSpPr/>
            <p:nvPr/>
          </p:nvSpPr>
          <p:spPr>
            <a:xfrm>
              <a:off x="6830938" y="343770"/>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p:cNvSpPr/>
            <p:nvPr/>
          </p:nvSpPr>
          <p:spPr>
            <a:xfrm>
              <a:off x="6973952" y="228658"/>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p:cNvSpPr/>
            <p:nvPr/>
          </p:nvSpPr>
          <p:spPr>
            <a:xfrm>
              <a:off x="7116967" y="113546"/>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p:cNvSpPr/>
            <p:nvPr/>
          </p:nvSpPr>
          <p:spPr>
            <a:xfrm>
              <a:off x="7260898" y="228658"/>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Oval 18"/>
            <p:cNvSpPr/>
            <p:nvPr/>
          </p:nvSpPr>
          <p:spPr>
            <a:xfrm>
              <a:off x="7403912" y="343770"/>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19"/>
            <p:cNvSpPr/>
            <p:nvPr/>
          </p:nvSpPr>
          <p:spPr>
            <a:xfrm>
              <a:off x="7116967" y="356177"/>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20"/>
            <p:cNvSpPr/>
            <p:nvPr/>
          </p:nvSpPr>
          <p:spPr>
            <a:xfrm>
              <a:off x="7116967" y="598808"/>
              <a:ext cx="96259" cy="96259"/>
            </a:xfrm>
            <a:prstGeom prst="ellipse">
              <a:avLst/>
            </a:prstGeom>
            <a:scene3d>
              <a:camera prst="orthographicFront"/>
              <a:lightRig rig="chilly" dir="t"/>
            </a:scene3d>
            <a:sp3d prstMaterial="translucentPowder">
              <a:bevelT w="127000" h="25400" prst="softRound"/>
            </a:sp3d>
          </p:spPr>
          <p:style>
            <a:lnRef idx="1">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3" name="Group 42"/>
          <p:cNvGrpSpPr/>
          <p:nvPr/>
        </p:nvGrpSpPr>
        <p:grpSpPr>
          <a:xfrm>
            <a:off x="2223339" y="5427788"/>
            <a:ext cx="9728071" cy="1177258"/>
            <a:chOff x="2459831" y="5818355"/>
            <a:chExt cx="8998257" cy="1200865"/>
          </a:xfrm>
        </p:grpSpPr>
        <p:sp>
          <p:nvSpPr>
            <p:cNvPr id="22" name="Freeform 21"/>
            <p:cNvSpPr/>
            <p:nvPr/>
          </p:nvSpPr>
          <p:spPr>
            <a:xfrm>
              <a:off x="3037846" y="6395515"/>
              <a:ext cx="3017413" cy="541905"/>
            </a:xfrm>
            <a:custGeom>
              <a:avLst/>
              <a:gdLst>
                <a:gd name="connsiteX0" fmla="*/ 0 w 2085626"/>
                <a:gd name="connsiteY0" fmla="*/ 93171 h 559016"/>
                <a:gd name="connsiteX1" fmla="*/ 93171 w 2085626"/>
                <a:gd name="connsiteY1" fmla="*/ 0 h 559016"/>
                <a:gd name="connsiteX2" fmla="*/ 1992455 w 2085626"/>
                <a:gd name="connsiteY2" fmla="*/ 0 h 559016"/>
                <a:gd name="connsiteX3" fmla="*/ 2085626 w 2085626"/>
                <a:gd name="connsiteY3" fmla="*/ 93171 h 559016"/>
                <a:gd name="connsiteX4" fmla="*/ 2085626 w 2085626"/>
                <a:gd name="connsiteY4" fmla="*/ 465845 h 559016"/>
                <a:gd name="connsiteX5" fmla="*/ 1992455 w 2085626"/>
                <a:gd name="connsiteY5" fmla="*/ 559016 h 559016"/>
                <a:gd name="connsiteX6" fmla="*/ 93171 w 2085626"/>
                <a:gd name="connsiteY6" fmla="*/ 559016 h 559016"/>
                <a:gd name="connsiteX7" fmla="*/ 0 w 2085626"/>
                <a:gd name="connsiteY7" fmla="*/ 465845 h 559016"/>
                <a:gd name="connsiteX8" fmla="*/ 0 w 2085626"/>
                <a:gd name="connsiteY8" fmla="*/ 93171 h 55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626" h="559016">
                  <a:moveTo>
                    <a:pt x="0" y="93171"/>
                  </a:moveTo>
                  <a:cubicBezTo>
                    <a:pt x="0" y="41714"/>
                    <a:pt x="41714" y="0"/>
                    <a:pt x="93171" y="0"/>
                  </a:cubicBezTo>
                  <a:lnTo>
                    <a:pt x="1992455" y="0"/>
                  </a:lnTo>
                  <a:cubicBezTo>
                    <a:pt x="2043912" y="0"/>
                    <a:pt x="2085626" y="41714"/>
                    <a:pt x="2085626" y="93171"/>
                  </a:cubicBezTo>
                  <a:lnTo>
                    <a:pt x="2085626" y="465845"/>
                  </a:lnTo>
                  <a:cubicBezTo>
                    <a:pt x="2085626" y="517302"/>
                    <a:pt x="2043912" y="559016"/>
                    <a:pt x="1992455" y="559016"/>
                  </a:cubicBezTo>
                  <a:lnTo>
                    <a:pt x="93171" y="559016"/>
                  </a:lnTo>
                  <a:cubicBezTo>
                    <a:pt x="41714" y="559016"/>
                    <a:pt x="0" y="517302"/>
                    <a:pt x="0" y="465845"/>
                  </a:cubicBezTo>
                  <a:lnTo>
                    <a:pt x="0" y="93171"/>
                  </a:lnTo>
                  <a:close/>
                </a:path>
              </a:pathLst>
            </a:custGeom>
            <a:solidFill>
              <a:schemeClr val="tx2"/>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9532" tIns="93984" rIns="93984" bIns="93984" numCol="1" spcCol="1270" anchor="ctr" anchorCtr="0">
              <a:noAutofit/>
            </a:bodyPr>
            <a:lstStyle/>
            <a:p>
              <a:pPr marL="0" marR="0" lvl="0" indent="0" algn="l" defTabSz="7843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Calibri Light" panose="020F0302020204030204"/>
                  <a:ea typeface="+mn-ea"/>
                  <a:cs typeface="+mn-cs"/>
                </a:rPr>
                <a:t>Planning, Environment, Ingest</a:t>
              </a:r>
            </a:p>
          </p:txBody>
        </p:sp>
        <p:sp>
          <p:nvSpPr>
            <p:cNvPr id="23" name="Freeform 22"/>
            <p:cNvSpPr/>
            <p:nvPr/>
          </p:nvSpPr>
          <p:spPr>
            <a:xfrm>
              <a:off x="7743014" y="6460204"/>
              <a:ext cx="3715074" cy="559016"/>
            </a:xfrm>
            <a:custGeom>
              <a:avLst/>
              <a:gdLst>
                <a:gd name="connsiteX0" fmla="*/ 0 w 5080055"/>
                <a:gd name="connsiteY0" fmla="*/ 0 h 559016"/>
                <a:gd name="connsiteX1" fmla="*/ 5080055 w 5080055"/>
                <a:gd name="connsiteY1" fmla="*/ 0 h 559016"/>
                <a:gd name="connsiteX2" fmla="*/ 5080055 w 5080055"/>
                <a:gd name="connsiteY2" fmla="*/ 559016 h 559016"/>
                <a:gd name="connsiteX3" fmla="*/ 0 w 5080055"/>
                <a:gd name="connsiteY3" fmla="*/ 559016 h 559016"/>
                <a:gd name="connsiteX4" fmla="*/ 0 w 5080055"/>
                <a:gd name="connsiteY4" fmla="*/ 0 h 559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55" h="559016">
                  <a:moveTo>
                    <a:pt x="0" y="0"/>
                  </a:moveTo>
                  <a:lnTo>
                    <a:pt x="5080055" y="0"/>
                  </a:lnTo>
                  <a:lnTo>
                    <a:pt x="5080055" y="559016"/>
                  </a:lnTo>
                  <a:lnTo>
                    <a:pt x="0" y="5590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111" tIns="79683" rIns="79683" bIns="79683" numCol="1" spcCol="1270" anchor="ctr" anchorCtr="0">
              <a:noAutofit/>
            </a:bodyPr>
            <a:lstStyle/>
            <a:p>
              <a:pPr marL="0" marR="0" lvl="0" indent="0" algn="r" defTabSz="1394486" rtl="0" eaLnBrk="1" fontAlgn="auto" latinLnBrk="0" hangingPunct="1">
                <a:lnSpc>
                  <a:spcPct val="90000"/>
                </a:lnSpc>
                <a:spcBef>
                  <a:spcPct val="0"/>
                </a:spcBef>
                <a:spcAft>
                  <a:spcPct val="35000"/>
                </a:spcAft>
                <a:buClrTx/>
                <a:buSzTx/>
                <a:buFontTx/>
                <a:buNone/>
                <a:tabLst/>
                <a:defRPr/>
              </a:pPr>
              <a:r>
                <a:rPr kumimoji="0" lang="en-US" sz="2745" b="0" i="0" u="none" strike="noStrike" kern="0" cap="none" spc="0" normalizeH="0" baseline="0" noProof="0">
                  <a:ln>
                    <a:noFill/>
                  </a:ln>
                  <a:solidFill>
                    <a:srgbClr val="D83B01"/>
                  </a:solidFill>
                  <a:effectLst/>
                  <a:uLnTx/>
                  <a:uFillTx/>
                  <a:latin typeface="Calibri Light" panose="020F0302020204030204"/>
                  <a:ea typeface="+mn-ea"/>
                  <a:cs typeface="+mn-cs"/>
                </a:rPr>
                <a:t>Business Understanding</a:t>
              </a:r>
            </a:p>
          </p:txBody>
        </p:sp>
        <p:sp>
          <p:nvSpPr>
            <p:cNvPr id="24" name="Oval 23"/>
            <p:cNvSpPr/>
            <p:nvPr/>
          </p:nvSpPr>
          <p:spPr>
            <a:xfrm>
              <a:off x="2459831" y="5818355"/>
              <a:ext cx="967180" cy="967077"/>
            </a:xfrm>
            <a:prstGeom prst="ellipse">
              <a:avLst/>
            </a:prstGeom>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4" name="Group 43"/>
          <p:cNvGrpSpPr/>
          <p:nvPr/>
        </p:nvGrpSpPr>
        <p:grpSpPr>
          <a:xfrm>
            <a:off x="4183485" y="4775701"/>
            <a:ext cx="7748509" cy="1097068"/>
            <a:chOff x="4459282" y="5153188"/>
            <a:chExt cx="7903883" cy="1119066"/>
          </a:xfrm>
        </p:grpSpPr>
        <p:sp>
          <p:nvSpPr>
            <p:cNvPr id="25" name="Freeform 24"/>
            <p:cNvSpPr/>
            <p:nvPr/>
          </p:nvSpPr>
          <p:spPr>
            <a:xfrm>
              <a:off x="5038216" y="5713238"/>
              <a:ext cx="2864006" cy="559016"/>
            </a:xfrm>
            <a:custGeom>
              <a:avLst/>
              <a:gdLst>
                <a:gd name="connsiteX0" fmla="*/ 0 w 2085626"/>
                <a:gd name="connsiteY0" fmla="*/ 93171 h 559016"/>
                <a:gd name="connsiteX1" fmla="*/ 93171 w 2085626"/>
                <a:gd name="connsiteY1" fmla="*/ 0 h 559016"/>
                <a:gd name="connsiteX2" fmla="*/ 1992455 w 2085626"/>
                <a:gd name="connsiteY2" fmla="*/ 0 h 559016"/>
                <a:gd name="connsiteX3" fmla="*/ 2085626 w 2085626"/>
                <a:gd name="connsiteY3" fmla="*/ 93171 h 559016"/>
                <a:gd name="connsiteX4" fmla="*/ 2085626 w 2085626"/>
                <a:gd name="connsiteY4" fmla="*/ 465845 h 559016"/>
                <a:gd name="connsiteX5" fmla="*/ 1992455 w 2085626"/>
                <a:gd name="connsiteY5" fmla="*/ 559016 h 559016"/>
                <a:gd name="connsiteX6" fmla="*/ 93171 w 2085626"/>
                <a:gd name="connsiteY6" fmla="*/ 559016 h 559016"/>
                <a:gd name="connsiteX7" fmla="*/ 0 w 2085626"/>
                <a:gd name="connsiteY7" fmla="*/ 465845 h 559016"/>
                <a:gd name="connsiteX8" fmla="*/ 0 w 2085626"/>
                <a:gd name="connsiteY8" fmla="*/ 93171 h 55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626" h="559016">
                  <a:moveTo>
                    <a:pt x="0" y="93171"/>
                  </a:moveTo>
                  <a:cubicBezTo>
                    <a:pt x="0" y="41714"/>
                    <a:pt x="41714" y="0"/>
                    <a:pt x="93171" y="0"/>
                  </a:cubicBezTo>
                  <a:lnTo>
                    <a:pt x="1992455" y="0"/>
                  </a:lnTo>
                  <a:cubicBezTo>
                    <a:pt x="2043912" y="0"/>
                    <a:pt x="2085626" y="41714"/>
                    <a:pt x="2085626" y="93171"/>
                  </a:cubicBezTo>
                  <a:lnTo>
                    <a:pt x="2085626" y="465845"/>
                  </a:lnTo>
                  <a:cubicBezTo>
                    <a:pt x="2085626" y="517302"/>
                    <a:pt x="2043912" y="559016"/>
                    <a:pt x="1992455" y="559016"/>
                  </a:cubicBezTo>
                  <a:lnTo>
                    <a:pt x="93171" y="559016"/>
                  </a:lnTo>
                  <a:cubicBezTo>
                    <a:pt x="41714" y="559016"/>
                    <a:pt x="0" y="517302"/>
                    <a:pt x="0" y="465845"/>
                  </a:cubicBezTo>
                  <a:lnTo>
                    <a:pt x="0" y="93171"/>
                  </a:lnTo>
                  <a:close/>
                </a:path>
              </a:pathLst>
            </a:custGeom>
            <a:solidFill>
              <a:schemeClr val="tx2"/>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9532" tIns="93984" rIns="93984" bIns="93984" numCol="1" spcCol="1270" anchor="ctr" anchorCtr="0">
              <a:noAutofit/>
            </a:bodyPr>
            <a:lstStyle/>
            <a:p>
              <a:pPr marL="0" marR="0" lvl="0" indent="0" algn="l" defTabSz="784399"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Light" panose="020F0302020204030204"/>
                  <a:ea typeface="+mn-ea"/>
                  <a:cs typeface="+mn-cs"/>
                </a:rPr>
                <a:t>Explore and Visualize</a:t>
              </a:r>
            </a:p>
          </p:txBody>
        </p:sp>
        <p:sp>
          <p:nvSpPr>
            <p:cNvPr id="26" name="Freeform 25"/>
            <p:cNvSpPr/>
            <p:nvPr/>
          </p:nvSpPr>
          <p:spPr>
            <a:xfrm>
              <a:off x="8540986" y="5680151"/>
              <a:ext cx="3822179" cy="559016"/>
            </a:xfrm>
            <a:custGeom>
              <a:avLst/>
              <a:gdLst>
                <a:gd name="connsiteX0" fmla="*/ 0 w 4910559"/>
                <a:gd name="connsiteY0" fmla="*/ 0 h 559016"/>
                <a:gd name="connsiteX1" fmla="*/ 4910559 w 4910559"/>
                <a:gd name="connsiteY1" fmla="*/ 0 h 559016"/>
                <a:gd name="connsiteX2" fmla="*/ 4910559 w 4910559"/>
                <a:gd name="connsiteY2" fmla="*/ 559016 h 559016"/>
                <a:gd name="connsiteX3" fmla="*/ 0 w 4910559"/>
                <a:gd name="connsiteY3" fmla="*/ 559016 h 559016"/>
                <a:gd name="connsiteX4" fmla="*/ 0 w 4910559"/>
                <a:gd name="connsiteY4" fmla="*/ 0 h 559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559" h="559016">
                  <a:moveTo>
                    <a:pt x="0" y="0"/>
                  </a:moveTo>
                  <a:lnTo>
                    <a:pt x="4910559" y="0"/>
                  </a:lnTo>
                  <a:lnTo>
                    <a:pt x="4910559" y="559016"/>
                  </a:lnTo>
                  <a:lnTo>
                    <a:pt x="0" y="5590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111" tIns="79683" rIns="79683" bIns="79683" numCol="1" spcCol="1270" anchor="ctr" anchorCtr="0">
              <a:noAutofit/>
            </a:bodyPr>
            <a:lstStyle/>
            <a:p>
              <a:pPr marL="0" marR="0" lvl="0" indent="0" algn="r" defTabSz="1394486" rtl="0" eaLnBrk="1" fontAlgn="auto" latinLnBrk="0" hangingPunct="1">
                <a:lnSpc>
                  <a:spcPct val="90000"/>
                </a:lnSpc>
                <a:spcBef>
                  <a:spcPct val="0"/>
                </a:spcBef>
                <a:spcAft>
                  <a:spcPct val="35000"/>
                </a:spcAft>
                <a:buClrTx/>
                <a:buSzTx/>
                <a:buFontTx/>
                <a:buNone/>
                <a:tabLst/>
                <a:defRPr/>
              </a:pPr>
              <a:r>
                <a:rPr kumimoji="0" lang="en-US" sz="2745" b="0" i="0" u="none" strike="noStrike" kern="0" cap="none" spc="0" normalizeH="0" baseline="0" noProof="0">
                  <a:ln>
                    <a:noFill/>
                  </a:ln>
                  <a:solidFill>
                    <a:srgbClr val="D83B01"/>
                  </a:solidFill>
                  <a:effectLst/>
                  <a:uLnTx/>
                  <a:uFillTx/>
                  <a:latin typeface="Calibri Light" panose="020F0302020204030204"/>
                  <a:ea typeface="+mn-ea"/>
                  <a:cs typeface="+mn-cs"/>
                </a:rPr>
                <a:t>Data Understanding</a:t>
              </a:r>
            </a:p>
          </p:txBody>
        </p:sp>
        <p:sp>
          <p:nvSpPr>
            <p:cNvPr id="27" name="Oval 26"/>
            <p:cNvSpPr/>
            <p:nvPr/>
          </p:nvSpPr>
          <p:spPr>
            <a:xfrm>
              <a:off x="4459282" y="5153188"/>
              <a:ext cx="967180" cy="967077"/>
            </a:xfrm>
            <a:prstGeom prst="ellipse">
              <a:avLst/>
            </a:prstGeom>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5" name="Group 44"/>
          <p:cNvGrpSpPr/>
          <p:nvPr/>
        </p:nvGrpSpPr>
        <p:grpSpPr>
          <a:xfrm>
            <a:off x="5150527" y="3799251"/>
            <a:ext cx="6781466" cy="1143924"/>
            <a:chOff x="5445715" y="4157160"/>
            <a:chExt cx="6917449" cy="1166862"/>
          </a:xfrm>
        </p:grpSpPr>
        <p:sp>
          <p:nvSpPr>
            <p:cNvPr id="28" name="Freeform 27"/>
            <p:cNvSpPr/>
            <p:nvPr/>
          </p:nvSpPr>
          <p:spPr>
            <a:xfrm>
              <a:off x="6024648" y="4717210"/>
              <a:ext cx="2706674" cy="559016"/>
            </a:xfrm>
            <a:custGeom>
              <a:avLst/>
              <a:gdLst>
                <a:gd name="connsiteX0" fmla="*/ 0 w 2085626"/>
                <a:gd name="connsiteY0" fmla="*/ 93171 h 559016"/>
                <a:gd name="connsiteX1" fmla="*/ 93171 w 2085626"/>
                <a:gd name="connsiteY1" fmla="*/ 0 h 559016"/>
                <a:gd name="connsiteX2" fmla="*/ 1992455 w 2085626"/>
                <a:gd name="connsiteY2" fmla="*/ 0 h 559016"/>
                <a:gd name="connsiteX3" fmla="*/ 2085626 w 2085626"/>
                <a:gd name="connsiteY3" fmla="*/ 93171 h 559016"/>
                <a:gd name="connsiteX4" fmla="*/ 2085626 w 2085626"/>
                <a:gd name="connsiteY4" fmla="*/ 465845 h 559016"/>
                <a:gd name="connsiteX5" fmla="*/ 1992455 w 2085626"/>
                <a:gd name="connsiteY5" fmla="*/ 559016 h 559016"/>
                <a:gd name="connsiteX6" fmla="*/ 93171 w 2085626"/>
                <a:gd name="connsiteY6" fmla="*/ 559016 h 559016"/>
                <a:gd name="connsiteX7" fmla="*/ 0 w 2085626"/>
                <a:gd name="connsiteY7" fmla="*/ 465845 h 559016"/>
                <a:gd name="connsiteX8" fmla="*/ 0 w 2085626"/>
                <a:gd name="connsiteY8" fmla="*/ 93171 h 55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626" h="559016">
                  <a:moveTo>
                    <a:pt x="0" y="93171"/>
                  </a:moveTo>
                  <a:cubicBezTo>
                    <a:pt x="0" y="41714"/>
                    <a:pt x="41714" y="0"/>
                    <a:pt x="93171" y="0"/>
                  </a:cubicBezTo>
                  <a:lnTo>
                    <a:pt x="1992455" y="0"/>
                  </a:lnTo>
                  <a:cubicBezTo>
                    <a:pt x="2043912" y="0"/>
                    <a:pt x="2085626" y="41714"/>
                    <a:pt x="2085626" y="93171"/>
                  </a:cubicBezTo>
                  <a:lnTo>
                    <a:pt x="2085626" y="465845"/>
                  </a:lnTo>
                  <a:cubicBezTo>
                    <a:pt x="2085626" y="517302"/>
                    <a:pt x="2043912" y="559016"/>
                    <a:pt x="1992455" y="559016"/>
                  </a:cubicBezTo>
                  <a:lnTo>
                    <a:pt x="93171" y="559016"/>
                  </a:lnTo>
                  <a:cubicBezTo>
                    <a:pt x="41714" y="559016"/>
                    <a:pt x="0" y="517302"/>
                    <a:pt x="0" y="465845"/>
                  </a:cubicBezTo>
                  <a:lnTo>
                    <a:pt x="0" y="93171"/>
                  </a:lnTo>
                  <a:close/>
                </a:path>
              </a:pathLst>
            </a:custGeom>
            <a:solidFill>
              <a:schemeClr val="tx2"/>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9532" tIns="93984" rIns="93984" bIns="93984" numCol="1" spcCol="1270" anchor="ctr" anchorCtr="0">
              <a:noAutofit/>
            </a:bodyPr>
            <a:lstStyle/>
            <a:p>
              <a:pPr marL="0" marR="0" lvl="0" indent="0" algn="l" defTabSz="784399"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Light" panose="020F0302020204030204"/>
                  <a:ea typeface="+mn-ea"/>
                  <a:cs typeface="+mn-cs"/>
                </a:rPr>
                <a:t>Generate Features</a:t>
              </a:r>
            </a:p>
          </p:txBody>
        </p:sp>
        <p:sp>
          <p:nvSpPr>
            <p:cNvPr id="29" name="Freeform 28"/>
            <p:cNvSpPr/>
            <p:nvPr/>
          </p:nvSpPr>
          <p:spPr>
            <a:xfrm>
              <a:off x="8903673" y="4717210"/>
              <a:ext cx="3459491" cy="606812"/>
            </a:xfrm>
            <a:custGeom>
              <a:avLst/>
              <a:gdLst>
                <a:gd name="connsiteX0" fmla="*/ 0 w 3459491"/>
                <a:gd name="connsiteY0" fmla="*/ 0 h 606812"/>
                <a:gd name="connsiteX1" fmla="*/ 3459491 w 3459491"/>
                <a:gd name="connsiteY1" fmla="*/ 0 h 606812"/>
                <a:gd name="connsiteX2" fmla="*/ 3459491 w 3459491"/>
                <a:gd name="connsiteY2" fmla="*/ 606812 h 606812"/>
                <a:gd name="connsiteX3" fmla="*/ 0 w 3459491"/>
                <a:gd name="connsiteY3" fmla="*/ 606812 h 606812"/>
                <a:gd name="connsiteX4" fmla="*/ 0 w 3459491"/>
                <a:gd name="connsiteY4" fmla="*/ 0 h 60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91" h="606812">
                  <a:moveTo>
                    <a:pt x="0" y="0"/>
                  </a:moveTo>
                  <a:lnTo>
                    <a:pt x="3459491" y="0"/>
                  </a:lnTo>
                  <a:lnTo>
                    <a:pt x="3459491" y="606812"/>
                  </a:lnTo>
                  <a:lnTo>
                    <a:pt x="0" y="606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111" tIns="79683" rIns="79683" bIns="79683" numCol="1" spcCol="1270" anchor="ctr" anchorCtr="0">
              <a:noAutofit/>
            </a:bodyPr>
            <a:lstStyle/>
            <a:p>
              <a:pPr marL="0" marR="0" lvl="0" indent="0" algn="r" defTabSz="1394486" rtl="0" eaLnBrk="1" fontAlgn="auto" latinLnBrk="0" hangingPunct="1">
                <a:lnSpc>
                  <a:spcPct val="90000"/>
                </a:lnSpc>
                <a:spcBef>
                  <a:spcPct val="0"/>
                </a:spcBef>
                <a:spcAft>
                  <a:spcPct val="35000"/>
                </a:spcAft>
                <a:buClrTx/>
                <a:buSzTx/>
                <a:buFontTx/>
                <a:buNone/>
                <a:tabLst/>
                <a:defRPr/>
              </a:pPr>
              <a:r>
                <a:rPr kumimoji="0" lang="en-US" sz="2745" b="0" i="0" u="none" strike="noStrike" kern="0" cap="none" spc="0" normalizeH="0" baseline="0" noProof="0">
                  <a:ln>
                    <a:noFill/>
                  </a:ln>
                  <a:solidFill>
                    <a:srgbClr val="D83B01"/>
                  </a:solidFill>
                  <a:effectLst/>
                  <a:uLnTx/>
                  <a:uFillTx/>
                  <a:latin typeface="Calibri Light" panose="020F0302020204030204"/>
                  <a:ea typeface="+mn-ea"/>
                  <a:cs typeface="+mn-cs"/>
                </a:rPr>
                <a:t>Data Preparation</a:t>
              </a:r>
            </a:p>
          </p:txBody>
        </p:sp>
        <p:sp>
          <p:nvSpPr>
            <p:cNvPr id="30" name="Oval 29"/>
            <p:cNvSpPr/>
            <p:nvPr/>
          </p:nvSpPr>
          <p:spPr>
            <a:xfrm>
              <a:off x="5445715" y="4157160"/>
              <a:ext cx="967180" cy="967077"/>
            </a:xfrm>
            <a:prstGeom prst="ellipse">
              <a:avLst/>
            </a:prstGeom>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6" name="Group 45"/>
          <p:cNvGrpSpPr/>
          <p:nvPr/>
        </p:nvGrpSpPr>
        <p:grpSpPr>
          <a:xfrm>
            <a:off x="5733807" y="2730230"/>
            <a:ext cx="6217603" cy="1127358"/>
            <a:chOff x="6040692" y="3066700"/>
            <a:chExt cx="6342279" cy="1149963"/>
          </a:xfrm>
        </p:grpSpPr>
        <p:sp>
          <p:nvSpPr>
            <p:cNvPr id="31" name="Freeform 30"/>
            <p:cNvSpPr/>
            <p:nvPr/>
          </p:nvSpPr>
          <p:spPr>
            <a:xfrm>
              <a:off x="6619624" y="3626750"/>
              <a:ext cx="2468831" cy="559016"/>
            </a:xfrm>
            <a:custGeom>
              <a:avLst/>
              <a:gdLst>
                <a:gd name="connsiteX0" fmla="*/ 0 w 2085626"/>
                <a:gd name="connsiteY0" fmla="*/ 93171 h 559016"/>
                <a:gd name="connsiteX1" fmla="*/ 93171 w 2085626"/>
                <a:gd name="connsiteY1" fmla="*/ 0 h 559016"/>
                <a:gd name="connsiteX2" fmla="*/ 1992455 w 2085626"/>
                <a:gd name="connsiteY2" fmla="*/ 0 h 559016"/>
                <a:gd name="connsiteX3" fmla="*/ 2085626 w 2085626"/>
                <a:gd name="connsiteY3" fmla="*/ 93171 h 559016"/>
                <a:gd name="connsiteX4" fmla="*/ 2085626 w 2085626"/>
                <a:gd name="connsiteY4" fmla="*/ 465845 h 559016"/>
                <a:gd name="connsiteX5" fmla="*/ 1992455 w 2085626"/>
                <a:gd name="connsiteY5" fmla="*/ 559016 h 559016"/>
                <a:gd name="connsiteX6" fmla="*/ 93171 w 2085626"/>
                <a:gd name="connsiteY6" fmla="*/ 559016 h 559016"/>
                <a:gd name="connsiteX7" fmla="*/ 0 w 2085626"/>
                <a:gd name="connsiteY7" fmla="*/ 465845 h 559016"/>
                <a:gd name="connsiteX8" fmla="*/ 0 w 2085626"/>
                <a:gd name="connsiteY8" fmla="*/ 93171 h 55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626" h="559016">
                  <a:moveTo>
                    <a:pt x="0" y="93171"/>
                  </a:moveTo>
                  <a:cubicBezTo>
                    <a:pt x="0" y="41714"/>
                    <a:pt x="41714" y="0"/>
                    <a:pt x="93171" y="0"/>
                  </a:cubicBezTo>
                  <a:lnTo>
                    <a:pt x="1992455" y="0"/>
                  </a:lnTo>
                  <a:cubicBezTo>
                    <a:pt x="2043912" y="0"/>
                    <a:pt x="2085626" y="41714"/>
                    <a:pt x="2085626" y="93171"/>
                  </a:cubicBezTo>
                  <a:lnTo>
                    <a:pt x="2085626" y="465845"/>
                  </a:lnTo>
                  <a:cubicBezTo>
                    <a:pt x="2085626" y="517302"/>
                    <a:pt x="2043912" y="559016"/>
                    <a:pt x="1992455" y="559016"/>
                  </a:cubicBezTo>
                  <a:lnTo>
                    <a:pt x="93171" y="559016"/>
                  </a:lnTo>
                  <a:cubicBezTo>
                    <a:pt x="41714" y="559016"/>
                    <a:pt x="0" y="517302"/>
                    <a:pt x="0" y="465845"/>
                  </a:cubicBezTo>
                  <a:lnTo>
                    <a:pt x="0" y="93171"/>
                  </a:lnTo>
                  <a:close/>
                </a:path>
              </a:pathLst>
            </a:custGeom>
            <a:solidFill>
              <a:srgbClr val="002050">
                <a:hueOff val="0"/>
                <a:satOff val="0"/>
                <a:lumOff val="0"/>
                <a:alphaOff val="0"/>
              </a:srgbClr>
            </a:solidFill>
            <a:ln>
              <a:noFill/>
            </a:ln>
            <a:effectLst/>
            <a:scene3d>
              <a:camera prst="orthographicFront"/>
              <a:lightRig rig="chilly" dir="t"/>
            </a:scene3d>
            <a:sp3d prstMaterial="translucentPowder">
              <a:bevelT w="127000" h="25400" prst="softRound"/>
            </a:sp3d>
          </p:spPr>
          <p:style>
            <a:lnRef idx="0">
              <a:scrgbClr r="0" g="0" b="0"/>
            </a:lnRef>
            <a:fillRef idx="1">
              <a:scrgbClr r="0" g="0" b="0"/>
            </a:fillRef>
            <a:effectRef idx="0">
              <a:scrgbClr r="0" g="0" b="0"/>
            </a:effectRef>
            <a:fontRef idx="minor">
              <a:schemeClr val="lt1"/>
            </a:fontRef>
          </p:style>
          <p:txBody>
            <a:bodyPr spcFirstLastPara="0" vert="horz" wrap="square" lIns="459532" tIns="93984" rIns="93984" bIns="93984" numCol="1" spcCol="1270" anchor="ctr" anchorCtr="0">
              <a:noAutofit/>
            </a:bodyPr>
            <a:lstStyle/>
            <a:p>
              <a:pPr marL="0" marR="0" lvl="0" indent="0" algn="l" defTabSz="784399"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Light" panose="020F0302020204030204"/>
                  <a:ea typeface="+mn-ea"/>
                  <a:cs typeface="+mn-cs"/>
                </a:rPr>
                <a:t>Create Models</a:t>
              </a:r>
            </a:p>
          </p:txBody>
        </p:sp>
        <p:sp>
          <p:nvSpPr>
            <p:cNvPr id="32" name="Freeform 31"/>
            <p:cNvSpPr/>
            <p:nvPr/>
          </p:nvSpPr>
          <p:spPr>
            <a:xfrm>
              <a:off x="9814936" y="3657647"/>
              <a:ext cx="2568035" cy="559016"/>
            </a:xfrm>
            <a:custGeom>
              <a:avLst/>
              <a:gdLst>
                <a:gd name="connsiteX0" fmla="*/ 0 w 2568035"/>
                <a:gd name="connsiteY0" fmla="*/ 0 h 559016"/>
                <a:gd name="connsiteX1" fmla="*/ 2568035 w 2568035"/>
                <a:gd name="connsiteY1" fmla="*/ 0 h 559016"/>
                <a:gd name="connsiteX2" fmla="*/ 2568035 w 2568035"/>
                <a:gd name="connsiteY2" fmla="*/ 559016 h 559016"/>
                <a:gd name="connsiteX3" fmla="*/ 0 w 2568035"/>
                <a:gd name="connsiteY3" fmla="*/ 559016 h 559016"/>
                <a:gd name="connsiteX4" fmla="*/ 0 w 2568035"/>
                <a:gd name="connsiteY4" fmla="*/ 0 h 559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035" h="559016">
                  <a:moveTo>
                    <a:pt x="0" y="0"/>
                  </a:moveTo>
                  <a:lnTo>
                    <a:pt x="2568035" y="0"/>
                  </a:lnTo>
                  <a:lnTo>
                    <a:pt x="2568035" y="559016"/>
                  </a:lnTo>
                  <a:lnTo>
                    <a:pt x="0" y="5590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111" tIns="79683" rIns="79683" bIns="79683" numCol="1" spcCol="1270" anchor="ctr" anchorCtr="0">
              <a:noAutofit/>
            </a:bodyPr>
            <a:lstStyle/>
            <a:p>
              <a:pPr marL="0" marR="0" lvl="0" indent="0" algn="r" defTabSz="1394486" rtl="0" eaLnBrk="1" fontAlgn="auto" latinLnBrk="0" hangingPunct="1">
                <a:lnSpc>
                  <a:spcPct val="90000"/>
                </a:lnSpc>
                <a:spcBef>
                  <a:spcPct val="0"/>
                </a:spcBef>
                <a:spcAft>
                  <a:spcPct val="35000"/>
                </a:spcAft>
                <a:buClrTx/>
                <a:buSzTx/>
                <a:buFontTx/>
                <a:buNone/>
                <a:tabLst/>
                <a:defRPr/>
              </a:pPr>
              <a:r>
                <a:rPr kumimoji="0" lang="en-US" sz="2745" b="0" i="1" u="none" strike="noStrike" kern="0" cap="none" spc="0" normalizeH="0" baseline="0" noProof="0">
                  <a:ln>
                    <a:noFill/>
                  </a:ln>
                  <a:solidFill>
                    <a:srgbClr val="D83B01"/>
                  </a:solidFill>
                  <a:effectLst/>
                  <a:uLnTx/>
                  <a:uFillTx/>
                  <a:latin typeface="Calibri Light" panose="020F0302020204030204"/>
                  <a:ea typeface="+mn-ea"/>
                  <a:cs typeface="+mn-cs"/>
                </a:rPr>
                <a:t>Modeling</a:t>
              </a:r>
            </a:p>
          </p:txBody>
        </p:sp>
        <p:sp>
          <p:nvSpPr>
            <p:cNvPr id="33" name="Oval 32"/>
            <p:cNvSpPr/>
            <p:nvPr/>
          </p:nvSpPr>
          <p:spPr>
            <a:xfrm>
              <a:off x="6040692" y="3066700"/>
              <a:ext cx="967180" cy="967077"/>
            </a:xfrm>
            <a:prstGeom prst="ellipse">
              <a:avLst/>
            </a:prstGeom>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7" name="Group 46"/>
          <p:cNvGrpSpPr/>
          <p:nvPr/>
        </p:nvGrpSpPr>
        <p:grpSpPr>
          <a:xfrm>
            <a:off x="6110378" y="1578763"/>
            <a:ext cx="6161644" cy="1122203"/>
            <a:chOff x="6424814" y="1892145"/>
            <a:chExt cx="6285198" cy="1144705"/>
          </a:xfrm>
        </p:grpSpPr>
        <p:sp>
          <p:nvSpPr>
            <p:cNvPr id="34" name="Freeform 33"/>
            <p:cNvSpPr/>
            <p:nvPr/>
          </p:nvSpPr>
          <p:spPr>
            <a:xfrm>
              <a:off x="7002830" y="2452195"/>
              <a:ext cx="2468548" cy="559016"/>
            </a:xfrm>
            <a:custGeom>
              <a:avLst/>
              <a:gdLst>
                <a:gd name="connsiteX0" fmla="*/ 0 w 2085626"/>
                <a:gd name="connsiteY0" fmla="*/ 93171 h 559016"/>
                <a:gd name="connsiteX1" fmla="*/ 93171 w 2085626"/>
                <a:gd name="connsiteY1" fmla="*/ 0 h 559016"/>
                <a:gd name="connsiteX2" fmla="*/ 1992455 w 2085626"/>
                <a:gd name="connsiteY2" fmla="*/ 0 h 559016"/>
                <a:gd name="connsiteX3" fmla="*/ 2085626 w 2085626"/>
                <a:gd name="connsiteY3" fmla="*/ 93171 h 559016"/>
                <a:gd name="connsiteX4" fmla="*/ 2085626 w 2085626"/>
                <a:gd name="connsiteY4" fmla="*/ 465845 h 559016"/>
                <a:gd name="connsiteX5" fmla="*/ 1992455 w 2085626"/>
                <a:gd name="connsiteY5" fmla="*/ 559016 h 559016"/>
                <a:gd name="connsiteX6" fmla="*/ 93171 w 2085626"/>
                <a:gd name="connsiteY6" fmla="*/ 559016 h 559016"/>
                <a:gd name="connsiteX7" fmla="*/ 0 w 2085626"/>
                <a:gd name="connsiteY7" fmla="*/ 465845 h 559016"/>
                <a:gd name="connsiteX8" fmla="*/ 0 w 2085626"/>
                <a:gd name="connsiteY8" fmla="*/ 93171 h 55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626" h="559016">
                  <a:moveTo>
                    <a:pt x="0" y="93171"/>
                  </a:moveTo>
                  <a:cubicBezTo>
                    <a:pt x="0" y="41714"/>
                    <a:pt x="41714" y="0"/>
                    <a:pt x="93171" y="0"/>
                  </a:cubicBezTo>
                  <a:lnTo>
                    <a:pt x="1992455" y="0"/>
                  </a:lnTo>
                  <a:cubicBezTo>
                    <a:pt x="2043912" y="0"/>
                    <a:pt x="2085626" y="41714"/>
                    <a:pt x="2085626" y="93171"/>
                  </a:cubicBezTo>
                  <a:lnTo>
                    <a:pt x="2085626" y="465845"/>
                  </a:lnTo>
                  <a:cubicBezTo>
                    <a:pt x="2085626" y="517302"/>
                    <a:pt x="2043912" y="559016"/>
                    <a:pt x="1992455" y="559016"/>
                  </a:cubicBezTo>
                  <a:lnTo>
                    <a:pt x="93171" y="559016"/>
                  </a:lnTo>
                  <a:cubicBezTo>
                    <a:pt x="41714" y="559016"/>
                    <a:pt x="0" y="517302"/>
                    <a:pt x="0" y="465845"/>
                  </a:cubicBezTo>
                  <a:lnTo>
                    <a:pt x="0" y="93171"/>
                  </a:lnTo>
                  <a:close/>
                </a:path>
              </a:pathLst>
            </a:custGeom>
            <a:solidFill>
              <a:srgbClr val="002050">
                <a:hueOff val="0"/>
                <a:satOff val="0"/>
                <a:lumOff val="0"/>
                <a:alphaOff val="0"/>
              </a:srgbClr>
            </a:solidFill>
            <a:ln>
              <a:noFill/>
            </a:ln>
            <a:effectLst/>
            <a:scene3d>
              <a:camera prst="orthographicFront"/>
              <a:lightRig rig="chilly" dir="t"/>
            </a:scene3d>
            <a:sp3d prstMaterial="translucentPowder">
              <a:bevelT w="127000" h="25400" prst="softRound"/>
            </a:sp3d>
          </p:spPr>
          <p:style>
            <a:lnRef idx="0">
              <a:scrgbClr r="0" g="0" b="0"/>
            </a:lnRef>
            <a:fillRef idx="1">
              <a:scrgbClr r="0" g="0" b="0"/>
            </a:fillRef>
            <a:effectRef idx="0">
              <a:scrgbClr r="0" g="0" b="0"/>
            </a:effectRef>
            <a:fontRef idx="minor">
              <a:schemeClr val="lt1"/>
            </a:fontRef>
          </p:style>
          <p:txBody>
            <a:bodyPr spcFirstLastPara="0" vert="horz" wrap="square" lIns="459532" tIns="93984" rIns="93984" bIns="93984" numCol="1" spcCol="1270" anchor="ctr" anchorCtr="0">
              <a:noAutofit/>
            </a:bodyPr>
            <a:lstStyle/>
            <a:p>
              <a:pPr marL="0" marR="0" lvl="0" indent="0" algn="l" defTabSz="784399"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Calibri Light" panose="020F0302020204030204"/>
                  <a:ea typeface="+mn-ea"/>
                  <a:cs typeface="+mn-cs"/>
                </a:rPr>
                <a:t>Train Models</a:t>
              </a:r>
            </a:p>
          </p:txBody>
        </p:sp>
        <p:sp>
          <p:nvSpPr>
            <p:cNvPr id="35" name="Freeform 34"/>
            <p:cNvSpPr/>
            <p:nvPr/>
          </p:nvSpPr>
          <p:spPr>
            <a:xfrm>
              <a:off x="10425897" y="2426556"/>
              <a:ext cx="2284115" cy="610294"/>
            </a:xfrm>
            <a:custGeom>
              <a:avLst/>
              <a:gdLst>
                <a:gd name="connsiteX0" fmla="*/ 0 w 2284115"/>
                <a:gd name="connsiteY0" fmla="*/ 0 h 610294"/>
                <a:gd name="connsiteX1" fmla="*/ 2284115 w 2284115"/>
                <a:gd name="connsiteY1" fmla="*/ 0 h 610294"/>
                <a:gd name="connsiteX2" fmla="*/ 2284115 w 2284115"/>
                <a:gd name="connsiteY2" fmla="*/ 610294 h 610294"/>
                <a:gd name="connsiteX3" fmla="*/ 0 w 2284115"/>
                <a:gd name="connsiteY3" fmla="*/ 610294 h 610294"/>
                <a:gd name="connsiteX4" fmla="*/ 0 w 2284115"/>
                <a:gd name="connsiteY4" fmla="*/ 0 h 61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115" h="610294">
                  <a:moveTo>
                    <a:pt x="0" y="0"/>
                  </a:moveTo>
                  <a:lnTo>
                    <a:pt x="2284115" y="0"/>
                  </a:lnTo>
                  <a:lnTo>
                    <a:pt x="2284115" y="610294"/>
                  </a:lnTo>
                  <a:lnTo>
                    <a:pt x="0" y="6102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111" tIns="79683" rIns="79683" bIns="79683" numCol="1" spcCol="1270" anchor="ctr" anchorCtr="0">
              <a:noAutofit/>
            </a:bodyPr>
            <a:lstStyle/>
            <a:p>
              <a:pPr marL="0" marR="0" lvl="0" indent="0" algn="l" defTabSz="1394486" rtl="0" eaLnBrk="1" fontAlgn="auto" latinLnBrk="0" hangingPunct="1">
                <a:lnSpc>
                  <a:spcPct val="90000"/>
                </a:lnSpc>
                <a:spcBef>
                  <a:spcPct val="0"/>
                </a:spcBef>
                <a:spcAft>
                  <a:spcPct val="35000"/>
                </a:spcAft>
                <a:buClrTx/>
                <a:buSzTx/>
                <a:buFontTx/>
                <a:buNone/>
                <a:tabLst/>
                <a:defRPr/>
              </a:pPr>
              <a:r>
                <a:rPr kumimoji="0" lang="en-US" sz="2745" b="0" i="1" u="none" strike="noStrike" kern="0" cap="none" spc="0" normalizeH="0" baseline="0" noProof="0">
                  <a:ln>
                    <a:noFill/>
                  </a:ln>
                  <a:solidFill>
                    <a:srgbClr val="D83B01"/>
                  </a:solidFill>
                  <a:effectLst/>
                  <a:uLnTx/>
                  <a:uFillTx/>
                  <a:latin typeface="Calibri Light" panose="020F0302020204030204"/>
                  <a:ea typeface="+mn-ea"/>
                  <a:cs typeface="+mn-cs"/>
                </a:rPr>
                <a:t>Evaluating</a:t>
              </a:r>
            </a:p>
          </p:txBody>
        </p:sp>
        <p:sp>
          <p:nvSpPr>
            <p:cNvPr id="36" name="Oval 35"/>
            <p:cNvSpPr/>
            <p:nvPr/>
          </p:nvSpPr>
          <p:spPr>
            <a:xfrm>
              <a:off x="6424814" y="1892145"/>
              <a:ext cx="967180" cy="967077"/>
            </a:xfrm>
            <a:prstGeom prst="ellipse">
              <a:avLst/>
            </a:prstGeom>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8" name="Group 47"/>
          <p:cNvGrpSpPr/>
          <p:nvPr/>
        </p:nvGrpSpPr>
        <p:grpSpPr>
          <a:xfrm>
            <a:off x="6315291" y="446218"/>
            <a:ext cx="5636120" cy="1114808"/>
            <a:chOff x="6633835" y="736891"/>
            <a:chExt cx="5749135" cy="1137161"/>
          </a:xfrm>
        </p:grpSpPr>
        <p:sp>
          <p:nvSpPr>
            <p:cNvPr id="37" name="Freeform 36"/>
            <p:cNvSpPr/>
            <p:nvPr/>
          </p:nvSpPr>
          <p:spPr>
            <a:xfrm>
              <a:off x="7211850" y="1296941"/>
              <a:ext cx="2566815" cy="559016"/>
            </a:xfrm>
            <a:custGeom>
              <a:avLst/>
              <a:gdLst>
                <a:gd name="connsiteX0" fmla="*/ 0 w 2085626"/>
                <a:gd name="connsiteY0" fmla="*/ 93171 h 559016"/>
                <a:gd name="connsiteX1" fmla="*/ 93171 w 2085626"/>
                <a:gd name="connsiteY1" fmla="*/ 0 h 559016"/>
                <a:gd name="connsiteX2" fmla="*/ 1992455 w 2085626"/>
                <a:gd name="connsiteY2" fmla="*/ 0 h 559016"/>
                <a:gd name="connsiteX3" fmla="*/ 2085626 w 2085626"/>
                <a:gd name="connsiteY3" fmla="*/ 93171 h 559016"/>
                <a:gd name="connsiteX4" fmla="*/ 2085626 w 2085626"/>
                <a:gd name="connsiteY4" fmla="*/ 465845 h 559016"/>
                <a:gd name="connsiteX5" fmla="*/ 1992455 w 2085626"/>
                <a:gd name="connsiteY5" fmla="*/ 559016 h 559016"/>
                <a:gd name="connsiteX6" fmla="*/ 93171 w 2085626"/>
                <a:gd name="connsiteY6" fmla="*/ 559016 h 559016"/>
                <a:gd name="connsiteX7" fmla="*/ 0 w 2085626"/>
                <a:gd name="connsiteY7" fmla="*/ 465845 h 559016"/>
                <a:gd name="connsiteX8" fmla="*/ 0 w 2085626"/>
                <a:gd name="connsiteY8" fmla="*/ 93171 h 55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626" h="559016">
                  <a:moveTo>
                    <a:pt x="0" y="93171"/>
                  </a:moveTo>
                  <a:cubicBezTo>
                    <a:pt x="0" y="41714"/>
                    <a:pt x="41714" y="0"/>
                    <a:pt x="93171" y="0"/>
                  </a:cubicBezTo>
                  <a:lnTo>
                    <a:pt x="1992455" y="0"/>
                  </a:lnTo>
                  <a:cubicBezTo>
                    <a:pt x="2043912" y="0"/>
                    <a:pt x="2085626" y="41714"/>
                    <a:pt x="2085626" y="93171"/>
                  </a:cubicBezTo>
                  <a:lnTo>
                    <a:pt x="2085626" y="465845"/>
                  </a:lnTo>
                  <a:cubicBezTo>
                    <a:pt x="2085626" y="517302"/>
                    <a:pt x="2043912" y="559016"/>
                    <a:pt x="1992455" y="559016"/>
                  </a:cubicBezTo>
                  <a:lnTo>
                    <a:pt x="93171" y="559016"/>
                  </a:lnTo>
                  <a:cubicBezTo>
                    <a:pt x="41714" y="559016"/>
                    <a:pt x="0" y="517302"/>
                    <a:pt x="0" y="465845"/>
                  </a:cubicBezTo>
                  <a:lnTo>
                    <a:pt x="0" y="93171"/>
                  </a:lnTo>
                  <a:close/>
                </a:path>
              </a:pathLst>
            </a:custGeom>
            <a:solidFill>
              <a:schemeClr val="tx2"/>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9532" tIns="93984" rIns="93984" bIns="93984" numCol="1" spcCol="1270" anchor="ctr" anchorCtr="0">
              <a:noAutofit/>
            </a:bodyPr>
            <a:lstStyle/>
            <a:p>
              <a:pPr marL="0" marR="0" lvl="0" indent="0" algn="l" defTabSz="784399"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Light" panose="020F0302020204030204"/>
                  <a:ea typeface="+mn-ea"/>
                  <a:cs typeface="+mn-cs"/>
                </a:rPr>
                <a:t>Consume</a:t>
              </a:r>
            </a:p>
          </p:txBody>
        </p:sp>
        <p:sp>
          <p:nvSpPr>
            <p:cNvPr id="38" name="Freeform 37"/>
            <p:cNvSpPr/>
            <p:nvPr/>
          </p:nvSpPr>
          <p:spPr>
            <a:xfrm>
              <a:off x="9706750" y="1322102"/>
              <a:ext cx="2676220" cy="551950"/>
            </a:xfrm>
            <a:custGeom>
              <a:avLst/>
              <a:gdLst>
                <a:gd name="connsiteX0" fmla="*/ 0 w 2676220"/>
                <a:gd name="connsiteY0" fmla="*/ 0 h 551950"/>
                <a:gd name="connsiteX1" fmla="*/ 2676220 w 2676220"/>
                <a:gd name="connsiteY1" fmla="*/ 0 h 551950"/>
                <a:gd name="connsiteX2" fmla="*/ 2676220 w 2676220"/>
                <a:gd name="connsiteY2" fmla="*/ 551950 h 551950"/>
                <a:gd name="connsiteX3" fmla="*/ 0 w 2676220"/>
                <a:gd name="connsiteY3" fmla="*/ 551950 h 551950"/>
                <a:gd name="connsiteX4" fmla="*/ 0 w 2676220"/>
                <a:gd name="connsiteY4" fmla="*/ 0 h 55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220" h="551950">
                  <a:moveTo>
                    <a:pt x="0" y="0"/>
                  </a:moveTo>
                  <a:lnTo>
                    <a:pt x="2676220" y="0"/>
                  </a:lnTo>
                  <a:lnTo>
                    <a:pt x="2676220" y="551950"/>
                  </a:lnTo>
                  <a:lnTo>
                    <a:pt x="0" y="5519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111" tIns="79683" rIns="79683" bIns="79683" numCol="1" spcCol="1270" anchor="ctr" anchorCtr="0">
              <a:noAutofit/>
            </a:bodyPr>
            <a:lstStyle/>
            <a:p>
              <a:pPr marL="0" marR="0" lvl="0" indent="0" algn="r" defTabSz="1394486" rtl="0" eaLnBrk="1" fontAlgn="auto" latinLnBrk="0" hangingPunct="1">
                <a:lnSpc>
                  <a:spcPct val="90000"/>
                </a:lnSpc>
                <a:spcBef>
                  <a:spcPct val="0"/>
                </a:spcBef>
                <a:spcAft>
                  <a:spcPct val="35000"/>
                </a:spcAft>
                <a:buClrTx/>
                <a:buSzTx/>
                <a:buFontTx/>
                <a:buNone/>
                <a:tabLst/>
                <a:defRPr/>
              </a:pPr>
              <a:r>
                <a:rPr kumimoji="0" lang="en-US" sz="2745" b="0" i="0" u="none" strike="noStrike" kern="1200" cap="none" spc="0" normalizeH="0" baseline="0" noProof="0">
                  <a:ln>
                    <a:noFill/>
                  </a:ln>
                  <a:solidFill>
                    <a:srgbClr val="D83B01"/>
                  </a:solidFill>
                  <a:effectLst/>
                  <a:uLnTx/>
                  <a:uFillTx/>
                  <a:latin typeface="Calibri Light" panose="020F0302020204030204"/>
                  <a:ea typeface="+mn-ea"/>
                  <a:cs typeface="+mn-cs"/>
                </a:rPr>
                <a:t>Deploying</a:t>
              </a:r>
            </a:p>
          </p:txBody>
        </p:sp>
        <p:sp>
          <p:nvSpPr>
            <p:cNvPr id="39" name="Oval 38"/>
            <p:cNvSpPr/>
            <p:nvPr/>
          </p:nvSpPr>
          <p:spPr>
            <a:xfrm>
              <a:off x="6633835" y="736891"/>
              <a:ext cx="967180" cy="967077"/>
            </a:xfrm>
            <a:prstGeom prst="ellipse">
              <a:avLst/>
            </a:prstGeom>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49" name="Rectangle 48"/>
          <p:cNvSpPr/>
          <p:nvPr/>
        </p:nvSpPr>
        <p:spPr>
          <a:xfrm>
            <a:off x="9810873" y="18850"/>
            <a:ext cx="2379673" cy="635559"/>
          </a:xfrm>
          <a:prstGeom prst="rect">
            <a:avLst/>
          </a:prstGeom>
        </p:spPr>
        <p:txBody>
          <a:bodyPr wrap="square">
            <a:spAutoFit/>
          </a:bodyPr>
          <a:lstStyle/>
          <a:p>
            <a:pPr marL="0" marR="0" lvl="0" indent="0" algn="l" defTabSz="89645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ysClr val="windowText" lastClr="000000"/>
                </a:solidFill>
                <a:effectLst/>
                <a:uLnTx/>
                <a:uFillTx/>
                <a:latin typeface="Calibri Light" panose="020F0302020204030204"/>
                <a:ea typeface="+mn-ea"/>
                <a:cs typeface="+mn-cs"/>
              </a:rPr>
              <a:t>Cross Industry Standard Process for Data Mining</a:t>
            </a:r>
          </a:p>
        </p:txBody>
      </p:sp>
      <p:sp>
        <p:nvSpPr>
          <p:cNvPr id="50" name="Rectangle 49">
            <a:extLst>
              <a:ext uri="{FF2B5EF4-FFF2-40B4-BE49-F238E27FC236}">
                <a16:creationId xmlns:a16="http://schemas.microsoft.com/office/drawing/2014/main" id="{E38C2B2E-99EA-4C3E-9359-6A9DC92EDEF7}"/>
              </a:ext>
            </a:extLst>
          </p:cNvPr>
          <p:cNvSpPr/>
          <p:nvPr/>
        </p:nvSpPr>
        <p:spPr>
          <a:xfrm>
            <a:off x="69862" y="43285"/>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753180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Hexagon 284">
            <a:extLst>
              <a:ext uri="{FF2B5EF4-FFF2-40B4-BE49-F238E27FC236}">
                <a16:creationId xmlns:a16="http://schemas.microsoft.com/office/drawing/2014/main" id="{07AF01EC-6E2C-4073-9730-9F6CD584FCB9}"/>
              </a:ext>
            </a:extLst>
          </p:cNvPr>
          <p:cNvSpPr/>
          <p:nvPr/>
        </p:nvSpPr>
        <p:spPr>
          <a:xfrm>
            <a:off x="6963775" y="4173868"/>
            <a:ext cx="2044347" cy="1716411"/>
          </a:xfrm>
          <a:prstGeom prst="hexagon">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Hexagon 281">
            <a:extLst>
              <a:ext uri="{FF2B5EF4-FFF2-40B4-BE49-F238E27FC236}">
                <a16:creationId xmlns:a16="http://schemas.microsoft.com/office/drawing/2014/main" id="{D5A6A073-3C63-4AAB-B792-CD5D3744D1B0}"/>
              </a:ext>
            </a:extLst>
          </p:cNvPr>
          <p:cNvSpPr/>
          <p:nvPr/>
        </p:nvSpPr>
        <p:spPr>
          <a:xfrm>
            <a:off x="2967282" y="2948844"/>
            <a:ext cx="1501250" cy="1152431"/>
          </a:xfrm>
          <a:prstGeom prst="hexagon">
            <a:avLst/>
          </a:prstGeom>
          <a:noFill/>
          <a:ln w="952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Rounded Rectangle 163">
            <a:extLst>
              <a:ext uri="{FF2B5EF4-FFF2-40B4-BE49-F238E27FC236}">
                <a16:creationId xmlns:a16="http://schemas.microsoft.com/office/drawing/2014/main" id="{74E51F3D-F510-7548-8A62-1FE84176E1B3}"/>
              </a:ext>
            </a:extLst>
          </p:cNvPr>
          <p:cNvSpPr/>
          <p:nvPr/>
        </p:nvSpPr>
        <p:spPr bwMode="auto">
          <a:xfrm>
            <a:off x="436893" y="1707429"/>
            <a:ext cx="11526524" cy="481438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Can 24">
            <a:extLst>
              <a:ext uri="{FF2B5EF4-FFF2-40B4-BE49-F238E27FC236}">
                <a16:creationId xmlns:a16="http://schemas.microsoft.com/office/drawing/2014/main" id="{6CE40090-765C-4A75-954E-885D79818964}"/>
              </a:ext>
            </a:extLst>
          </p:cNvPr>
          <p:cNvSpPr/>
          <p:nvPr/>
        </p:nvSpPr>
        <p:spPr>
          <a:xfrm>
            <a:off x="7547454" y="5512836"/>
            <a:ext cx="913768" cy="301764"/>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HDFS</a:t>
            </a: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7C5527F6-9CA7-442D-B1B4-DE43CF3B3F03}"/>
              </a:ext>
            </a:extLst>
          </p:cNvPr>
          <p:cNvSpPr txBox="1"/>
          <p:nvPr/>
        </p:nvSpPr>
        <p:spPr>
          <a:xfrm>
            <a:off x="7291462" y="4197071"/>
            <a:ext cx="1367726"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Storage Pool</a:t>
            </a:r>
          </a:p>
        </p:txBody>
      </p:sp>
      <p:cxnSp>
        <p:nvCxnSpPr>
          <p:cNvPr id="6" name="Straight Connector 5">
            <a:extLst>
              <a:ext uri="{FF2B5EF4-FFF2-40B4-BE49-F238E27FC236}">
                <a16:creationId xmlns:a16="http://schemas.microsoft.com/office/drawing/2014/main" id="{3E002517-A1B3-C248-B568-19394816F6DD}"/>
              </a:ext>
            </a:extLst>
          </p:cNvPr>
          <p:cNvCxnSpPr>
            <a:cxnSpLocks/>
            <a:stCxn id="169" idx="2"/>
            <a:endCxn id="74" idx="1"/>
          </p:cNvCxnSpPr>
          <p:nvPr/>
        </p:nvCxnSpPr>
        <p:spPr>
          <a:xfrm flipH="1">
            <a:off x="8004338" y="5146370"/>
            <a:ext cx="176170" cy="366466"/>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grpSp>
        <p:nvGrpSpPr>
          <p:cNvPr id="85" name="Group 84">
            <a:extLst>
              <a:ext uri="{FF2B5EF4-FFF2-40B4-BE49-F238E27FC236}">
                <a16:creationId xmlns:a16="http://schemas.microsoft.com/office/drawing/2014/main" id="{F677C272-D161-514F-A7E5-AD24C5EF3879}"/>
              </a:ext>
            </a:extLst>
          </p:cNvPr>
          <p:cNvGrpSpPr/>
          <p:nvPr/>
        </p:nvGrpSpPr>
        <p:grpSpPr>
          <a:xfrm>
            <a:off x="3103217" y="3288359"/>
            <a:ext cx="1240656" cy="477104"/>
            <a:chOff x="878440" y="830311"/>
            <a:chExt cx="691156" cy="336780"/>
          </a:xfrm>
          <a:noFill/>
        </p:grpSpPr>
        <p:sp>
          <p:nvSpPr>
            <p:cNvPr id="86" name="Hexagon 85">
              <a:extLst>
                <a:ext uri="{FF2B5EF4-FFF2-40B4-BE49-F238E27FC236}">
                  <a16:creationId xmlns:a16="http://schemas.microsoft.com/office/drawing/2014/main" id="{89A26180-D893-7A4C-B816-002959A5A8EC}"/>
                </a:ext>
              </a:extLst>
            </p:cNvPr>
            <p:cNvSpPr/>
            <p:nvPr/>
          </p:nvSpPr>
          <p:spPr>
            <a:xfrm>
              <a:off x="878440" y="830311"/>
              <a:ext cx="691156" cy="336780"/>
            </a:xfrm>
            <a:prstGeom prst="hexagon">
              <a:avLst/>
            </a:prstGeom>
            <a:noFill/>
            <a:ln w="12700"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24293B4-E268-2C46-8489-96DB1FFF3FFC}"/>
                </a:ext>
              </a:extLst>
            </p:cNvPr>
            <p:cNvSpPr/>
            <p:nvPr/>
          </p:nvSpPr>
          <p:spPr>
            <a:xfrm>
              <a:off x="970452" y="858370"/>
              <a:ext cx="508978" cy="293293"/>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55A11"/>
                  </a:solidFill>
                  <a:effectLst/>
                  <a:uLnTx/>
                  <a:uFillTx/>
                  <a:latin typeface="Calibri" panose="020F0502020204030204"/>
                  <a:ea typeface="+mn-ea"/>
                  <a:cs typeface="+mn-cs"/>
                </a:rPr>
                <a:t>SQL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55A11"/>
                  </a:solidFill>
                  <a:effectLst/>
                  <a:uLnTx/>
                  <a:uFillTx/>
                  <a:latin typeface="Calibri" panose="020F0502020204030204"/>
                  <a:ea typeface="+mn-ea"/>
                  <a:cs typeface="+mn-cs"/>
                </a:rPr>
                <a:t>Master</a:t>
              </a:r>
            </a:p>
          </p:txBody>
        </p:sp>
      </p:grpSp>
      <p:grpSp>
        <p:nvGrpSpPr>
          <p:cNvPr id="31" name="Group 30">
            <a:extLst>
              <a:ext uri="{FF2B5EF4-FFF2-40B4-BE49-F238E27FC236}">
                <a16:creationId xmlns:a16="http://schemas.microsoft.com/office/drawing/2014/main" id="{5E094113-E5EB-1F42-B2DD-BC969E4C55FE}"/>
              </a:ext>
            </a:extLst>
          </p:cNvPr>
          <p:cNvGrpSpPr/>
          <p:nvPr/>
        </p:nvGrpSpPr>
        <p:grpSpPr>
          <a:xfrm>
            <a:off x="8111258" y="4869371"/>
            <a:ext cx="802378" cy="276999"/>
            <a:chOff x="6480974" y="3388638"/>
            <a:chExt cx="802378" cy="276999"/>
          </a:xfrm>
        </p:grpSpPr>
        <p:sp>
          <p:nvSpPr>
            <p:cNvPr id="169" name="Hexagon 168">
              <a:extLst>
                <a:ext uri="{FF2B5EF4-FFF2-40B4-BE49-F238E27FC236}">
                  <a16:creationId xmlns:a16="http://schemas.microsoft.com/office/drawing/2014/main" id="{318418A3-5C58-3E40-98D3-EE420761DC0F}"/>
                </a:ext>
              </a:extLst>
            </p:cNvPr>
            <p:cNvSpPr/>
            <p:nvPr/>
          </p:nvSpPr>
          <p:spPr>
            <a:xfrm>
              <a:off x="6480974" y="3388638"/>
              <a:ext cx="802378" cy="276999"/>
            </a:xfrm>
            <a:prstGeom prst="hexagon">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A4489DD9-708C-7B4D-89A1-F9A7958B8605}"/>
                </a:ext>
              </a:extLst>
            </p:cNvPr>
            <p:cNvSpPr/>
            <p:nvPr/>
          </p:nvSpPr>
          <p:spPr>
            <a:xfrm>
              <a:off x="6624444" y="3400181"/>
              <a:ext cx="489235" cy="253916"/>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Spark</a:t>
              </a:r>
            </a:p>
          </p:txBody>
        </p:sp>
      </p:grpSp>
      <p:sp>
        <p:nvSpPr>
          <p:cNvPr id="278" name="Can 24">
            <a:extLst>
              <a:ext uri="{FF2B5EF4-FFF2-40B4-BE49-F238E27FC236}">
                <a16:creationId xmlns:a16="http://schemas.microsoft.com/office/drawing/2014/main" id="{9AF1DE32-81BF-0449-8352-9FA85160C5AC}"/>
              </a:ext>
            </a:extLst>
          </p:cNvPr>
          <p:cNvSpPr/>
          <p:nvPr/>
        </p:nvSpPr>
        <p:spPr>
          <a:xfrm>
            <a:off x="3910076" y="3937949"/>
            <a:ext cx="287418" cy="357751"/>
          </a:xfrm>
          <a:prstGeom prst="can">
            <a:avLst/>
          </a:prstGeom>
          <a:solidFill>
            <a:srgbClr val="C55A11"/>
          </a:solidFill>
          <a:ln w="9525" cap="flat" cmpd="sng" algn="ctr">
            <a:solidFill>
              <a:srgbClr val="C55A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94" name="Can 24">
            <a:extLst>
              <a:ext uri="{FF2B5EF4-FFF2-40B4-BE49-F238E27FC236}">
                <a16:creationId xmlns:a16="http://schemas.microsoft.com/office/drawing/2014/main" id="{E9F28FE9-1ED0-4D76-B30C-DCEDBD494AC1}"/>
              </a:ext>
            </a:extLst>
          </p:cNvPr>
          <p:cNvSpPr/>
          <p:nvPr/>
        </p:nvSpPr>
        <p:spPr>
          <a:xfrm>
            <a:off x="4076217" y="4024195"/>
            <a:ext cx="287419" cy="357751"/>
          </a:xfrm>
          <a:prstGeom prst="ca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pic>
        <p:nvPicPr>
          <p:cNvPr id="148" name="Picture 147">
            <a:extLst>
              <a:ext uri="{FF2B5EF4-FFF2-40B4-BE49-F238E27FC236}">
                <a16:creationId xmlns:a16="http://schemas.microsoft.com/office/drawing/2014/main" id="{E2E62A4E-3243-0B40-97FC-20860516E29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61784" y="55214"/>
            <a:ext cx="1365873" cy="689606"/>
          </a:xfrm>
          <a:prstGeom prst="rect">
            <a:avLst/>
          </a:prstGeom>
        </p:spPr>
      </p:pic>
      <p:sp>
        <p:nvSpPr>
          <p:cNvPr id="149" name="Hexagon 148">
            <a:extLst>
              <a:ext uri="{FF2B5EF4-FFF2-40B4-BE49-F238E27FC236}">
                <a16:creationId xmlns:a16="http://schemas.microsoft.com/office/drawing/2014/main" id="{0E16A3B2-C496-C04D-A4B3-FD28611F7842}"/>
              </a:ext>
            </a:extLst>
          </p:cNvPr>
          <p:cNvSpPr/>
          <p:nvPr/>
        </p:nvSpPr>
        <p:spPr>
          <a:xfrm>
            <a:off x="9701053" y="3231208"/>
            <a:ext cx="1988222" cy="1737566"/>
          </a:xfrm>
          <a:prstGeom prst="hexag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B4443510-9CFD-6A4D-A48A-1FB976D3498C}"/>
              </a:ext>
            </a:extLst>
          </p:cNvPr>
          <p:cNvSpPr txBox="1"/>
          <p:nvPr/>
        </p:nvSpPr>
        <p:spPr>
          <a:xfrm>
            <a:off x="9959442" y="3166635"/>
            <a:ext cx="141922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Calibri" panose="020F0502020204030204"/>
                <a:ea typeface="+mn-ea"/>
                <a:cs typeface="+mn-cs"/>
              </a:rPr>
              <a:t>App Pool</a:t>
            </a:r>
          </a:p>
        </p:txBody>
      </p:sp>
      <p:grpSp>
        <p:nvGrpSpPr>
          <p:cNvPr id="154" name="Group 153">
            <a:extLst>
              <a:ext uri="{FF2B5EF4-FFF2-40B4-BE49-F238E27FC236}">
                <a16:creationId xmlns:a16="http://schemas.microsoft.com/office/drawing/2014/main" id="{BF2D7F59-325E-6F49-ACDE-60786871F309}"/>
              </a:ext>
            </a:extLst>
          </p:cNvPr>
          <p:cNvGrpSpPr/>
          <p:nvPr/>
        </p:nvGrpSpPr>
        <p:grpSpPr>
          <a:xfrm>
            <a:off x="10168169" y="4429254"/>
            <a:ext cx="1053992" cy="400095"/>
            <a:chOff x="878440" y="830311"/>
            <a:chExt cx="691156" cy="336780"/>
          </a:xfrm>
          <a:noFill/>
        </p:grpSpPr>
        <p:sp>
          <p:nvSpPr>
            <p:cNvPr id="155" name="Hexagon 154">
              <a:extLst>
                <a:ext uri="{FF2B5EF4-FFF2-40B4-BE49-F238E27FC236}">
                  <a16:creationId xmlns:a16="http://schemas.microsoft.com/office/drawing/2014/main" id="{E3EF8F51-9789-2043-A76E-26AE932258A4}"/>
                </a:ext>
              </a:extLst>
            </p:cNvPr>
            <p:cNvSpPr/>
            <p:nvPr/>
          </p:nvSpPr>
          <p:spPr>
            <a:xfrm>
              <a:off x="878440" y="830311"/>
              <a:ext cx="691156" cy="336780"/>
            </a:xfrm>
            <a:prstGeom prst="hexagon">
              <a:avLst/>
            </a:prstGeom>
            <a:grp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06062C3F-5F27-6B4B-939C-E1B4F973625C}"/>
                </a:ext>
              </a:extLst>
            </p:cNvPr>
            <p:cNvSpPr/>
            <p:nvPr/>
          </p:nvSpPr>
          <p:spPr>
            <a:xfrm>
              <a:off x="952739" y="914330"/>
              <a:ext cx="541563" cy="179235"/>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Calibri" panose="020F0502020204030204"/>
                  <a:ea typeface="+mn-ea"/>
                  <a:cs typeface="+mn-cs"/>
                </a:rPr>
                <a:t>(Web Apps)</a:t>
              </a:r>
            </a:p>
          </p:txBody>
        </p:sp>
      </p:grpSp>
      <p:grpSp>
        <p:nvGrpSpPr>
          <p:cNvPr id="157" name="Group 156">
            <a:extLst>
              <a:ext uri="{FF2B5EF4-FFF2-40B4-BE49-F238E27FC236}">
                <a16:creationId xmlns:a16="http://schemas.microsoft.com/office/drawing/2014/main" id="{05336016-1CC6-434A-AFBB-54338FCE9EFF}"/>
              </a:ext>
            </a:extLst>
          </p:cNvPr>
          <p:cNvGrpSpPr/>
          <p:nvPr/>
        </p:nvGrpSpPr>
        <p:grpSpPr>
          <a:xfrm>
            <a:off x="10179804" y="3433150"/>
            <a:ext cx="1053990" cy="382603"/>
            <a:chOff x="886567" y="865019"/>
            <a:chExt cx="691156" cy="336780"/>
          </a:xfrm>
          <a:noFill/>
        </p:grpSpPr>
        <p:sp>
          <p:nvSpPr>
            <p:cNvPr id="158" name="Hexagon 157">
              <a:extLst>
                <a:ext uri="{FF2B5EF4-FFF2-40B4-BE49-F238E27FC236}">
                  <a16:creationId xmlns:a16="http://schemas.microsoft.com/office/drawing/2014/main" id="{3950BEE9-6996-FC49-BE73-A4B965C04B1D}"/>
                </a:ext>
              </a:extLst>
            </p:cNvPr>
            <p:cNvSpPr/>
            <p:nvPr/>
          </p:nvSpPr>
          <p:spPr>
            <a:xfrm>
              <a:off x="886567" y="865019"/>
              <a:ext cx="691156" cy="336780"/>
            </a:xfrm>
            <a:prstGeom prst="hexagon">
              <a:avLst/>
            </a:prstGeom>
            <a:grp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75EFF5-2483-4D43-A456-0962D1B7030C}"/>
                </a:ext>
              </a:extLst>
            </p:cNvPr>
            <p:cNvSpPr/>
            <p:nvPr/>
          </p:nvSpPr>
          <p:spPr>
            <a:xfrm>
              <a:off x="919052" y="919860"/>
              <a:ext cx="609931" cy="179235"/>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Calibri" panose="020F0502020204030204"/>
                  <a:ea typeface="+mn-ea"/>
                  <a:cs typeface="+mn-cs"/>
                </a:rPr>
                <a:t>ML Server</a:t>
              </a:r>
            </a:p>
          </p:txBody>
        </p:sp>
      </p:grpSp>
      <p:sp>
        <p:nvSpPr>
          <p:cNvPr id="195" name="Title 1">
            <a:extLst>
              <a:ext uri="{FF2B5EF4-FFF2-40B4-BE49-F238E27FC236}">
                <a16:creationId xmlns:a16="http://schemas.microsoft.com/office/drawing/2014/main" id="{A824CE9F-1470-014F-A991-EAAFAF71CEF2}"/>
              </a:ext>
            </a:extLst>
          </p:cNvPr>
          <p:cNvSpPr txBox="1">
            <a:spLocks/>
          </p:cNvSpPr>
          <p:nvPr/>
        </p:nvSpPr>
        <p:spPr>
          <a:xfrm>
            <a:off x="305797" y="551225"/>
            <a:ext cx="7383969" cy="76944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SQL Server 2019 and Machine Learning</a:t>
            </a:r>
            <a:endParaRPr kumimoji="0" lang="en-US" sz="1800" b="0" i="0" u="none" strike="noStrike" kern="1200" cap="none" spc="-50" normalizeH="0" baseline="0" noProof="0" dirty="0">
              <a:ln w="3175">
                <a:noFill/>
              </a:ln>
              <a:solidFill>
                <a:srgbClr val="C65910"/>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C00000"/>
                </a:solidFill>
                <a:effectLst/>
                <a:uLnTx/>
                <a:uFillTx/>
                <a:latin typeface="Segoe UI Semibold"/>
                <a:ea typeface="+mn-ea"/>
                <a:cs typeface="Segoe UI" pitchFamily="34" charset="0"/>
              </a:rPr>
              <a:t>Training, Scoring and Model Tracking options</a:t>
            </a:r>
            <a:endParaRPr kumimoji="0" lang="en-US" sz="1800" b="0" i="0" u="none" strike="noStrike" kern="1200" cap="none" spc="-50" normalizeH="0" baseline="0" noProof="0" dirty="0">
              <a:ln w="3175">
                <a:noFill/>
              </a:ln>
              <a:solidFill>
                <a:srgbClr val="C00000"/>
              </a:solidFill>
              <a:effectLst/>
              <a:uLnTx/>
              <a:uFillTx/>
              <a:latin typeface="Segoe UI Semibold"/>
              <a:ea typeface="+mn-ea"/>
              <a:cs typeface="Segoe UI" pitchFamily="34" charset="0"/>
            </a:endParaRPr>
          </a:p>
        </p:txBody>
      </p:sp>
      <p:sp>
        <p:nvSpPr>
          <p:cNvPr id="202" name="TextBox 201">
            <a:extLst>
              <a:ext uri="{FF2B5EF4-FFF2-40B4-BE49-F238E27FC236}">
                <a16:creationId xmlns:a16="http://schemas.microsoft.com/office/drawing/2014/main" id="{43A68C0C-65C3-4F22-80EE-BC8940CD8FC2}"/>
              </a:ext>
            </a:extLst>
          </p:cNvPr>
          <p:cNvSpPr txBox="1"/>
          <p:nvPr/>
        </p:nvSpPr>
        <p:spPr>
          <a:xfrm>
            <a:off x="3360795" y="1895194"/>
            <a:ext cx="6369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BDC</a:t>
            </a:r>
          </a:p>
        </p:txBody>
      </p:sp>
      <p:pic>
        <p:nvPicPr>
          <p:cNvPr id="93" name="Picture 2" descr="See the source image">
            <a:extLst>
              <a:ext uri="{FF2B5EF4-FFF2-40B4-BE49-F238E27FC236}">
                <a16:creationId xmlns:a16="http://schemas.microsoft.com/office/drawing/2014/main" id="{291B4EF2-9B3E-4E69-B0E5-84130BB22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31" y="1751233"/>
            <a:ext cx="519829" cy="51982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Flask">
            <a:extLst>
              <a:ext uri="{FF2B5EF4-FFF2-40B4-BE49-F238E27FC236}">
                <a16:creationId xmlns:a16="http://schemas.microsoft.com/office/drawing/2014/main" id="{A5E849AE-F688-4A24-B489-487E6D3FF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7106" y="3888508"/>
            <a:ext cx="861410" cy="861410"/>
          </a:xfrm>
          <a:prstGeom prst="rect">
            <a:avLst/>
          </a:prstGeom>
        </p:spPr>
      </p:pic>
      <p:pic>
        <p:nvPicPr>
          <p:cNvPr id="95" name="Graphic 94" descr="Flask">
            <a:extLst>
              <a:ext uri="{FF2B5EF4-FFF2-40B4-BE49-F238E27FC236}">
                <a16:creationId xmlns:a16="http://schemas.microsoft.com/office/drawing/2014/main" id="{31665DF0-60A6-4A86-B404-664AD000FE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0838" y="4212325"/>
            <a:ext cx="861410" cy="861410"/>
          </a:xfrm>
          <a:prstGeom prst="rect">
            <a:avLst/>
          </a:prstGeom>
        </p:spPr>
      </p:pic>
      <p:pic>
        <p:nvPicPr>
          <p:cNvPr id="96" name="Graphic 95" descr="Flask">
            <a:extLst>
              <a:ext uri="{FF2B5EF4-FFF2-40B4-BE49-F238E27FC236}">
                <a16:creationId xmlns:a16="http://schemas.microsoft.com/office/drawing/2014/main" id="{3815BA78-58EB-4512-92FB-7CC98C689E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1812" y="2768217"/>
            <a:ext cx="861410" cy="861410"/>
          </a:xfrm>
          <a:prstGeom prst="rect">
            <a:avLst/>
          </a:prstGeom>
        </p:spPr>
      </p:pic>
      <p:pic>
        <p:nvPicPr>
          <p:cNvPr id="97" name="Graphic 96" descr="Flask">
            <a:extLst>
              <a:ext uri="{FF2B5EF4-FFF2-40B4-BE49-F238E27FC236}">
                <a16:creationId xmlns:a16="http://schemas.microsoft.com/office/drawing/2014/main" id="{76BF3F0A-A636-49F6-9555-2A429077F9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2545" y="2641254"/>
            <a:ext cx="861410" cy="861410"/>
          </a:xfrm>
          <a:prstGeom prst="rect">
            <a:avLst/>
          </a:prstGeom>
        </p:spPr>
      </p:pic>
      <p:sp>
        <p:nvSpPr>
          <p:cNvPr id="32" name="Rectangle 31">
            <a:extLst>
              <a:ext uri="{FF2B5EF4-FFF2-40B4-BE49-F238E27FC236}">
                <a16:creationId xmlns:a16="http://schemas.microsoft.com/office/drawing/2014/main" id="{9EE93F8A-198B-43FA-A165-471897743443}"/>
              </a:ext>
            </a:extLst>
          </p:cNvPr>
          <p:cNvSpPr/>
          <p:nvPr/>
        </p:nvSpPr>
        <p:spPr>
          <a:xfrm>
            <a:off x="29784" y="25962"/>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1477521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528201" y="3051521"/>
            <a:ext cx="5376187" cy="492443"/>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Spark Jobs and ML Query</a:t>
            </a:r>
            <a:endParaRPr kumimoji="0" lang="en-US" sz="32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F306D426-925A-44FE-AA69-600069B489D6}"/>
              </a:ext>
            </a:extLst>
          </p:cNvPr>
          <p:cNvSpPr/>
          <p:nvPr/>
        </p:nvSpPr>
        <p:spPr>
          <a:xfrm>
            <a:off x="161302" y="6355929"/>
            <a:ext cx="5874995"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/sqlserver2019bigdataclusters/SQL2019BDC/04 - Operationalization</a:t>
            </a:r>
          </a:p>
        </p:txBody>
      </p:sp>
    </p:spTree>
    <p:extLst>
      <p:ext uri="{BB962C8B-B14F-4D97-AF65-F5344CB8AC3E}">
        <p14:creationId xmlns:p14="http://schemas.microsoft.com/office/powerpoint/2010/main" val="34553017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62133-1640-4594-AA51-D8DC2F6695C7}"/>
              </a:ext>
            </a:extLst>
          </p:cNvPr>
          <p:cNvSpPr>
            <a:spLocks noGrp="1"/>
          </p:cNvSpPr>
          <p:nvPr>
            <p:ph type="title"/>
          </p:nvPr>
        </p:nvSpPr>
        <p:spPr>
          <a:xfrm>
            <a:off x="535112" y="2681103"/>
            <a:ext cx="6930400" cy="1495794"/>
          </a:xfrm>
        </p:spPr>
        <p:txBody>
          <a:bodyPr/>
          <a:lstStyle/>
          <a:p>
            <a:r>
              <a:rPr lang="en-US" dirty="0">
                <a:solidFill>
                  <a:srgbClr val="FF0000"/>
                </a:solidFill>
              </a:rPr>
              <a:t>Module 05 </a:t>
            </a:r>
            <a:br>
              <a:rPr lang="en-US" dirty="0"/>
            </a:br>
            <a:r>
              <a:rPr lang="en-US" dirty="0"/>
              <a:t> </a:t>
            </a:r>
            <a:br>
              <a:rPr lang="en-US" dirty="0"/>
            </a:br>
            <a:r>
              <a:rPr lang="en-US" dirty="0"/>
              <a:t>Management and Monitoring </a:t>
            </a:r>
          </a:p>
        </p:txBody>
      </p:sp>
      <p:sp>
        <p:nvSpPr>
          <p:cNvPr id="5" name="Rectangle 4">
            <a:extLst>
              <a:ext uri="{FF2B5EF4-FFF2-40B4-BE49-F238E27FC236}">
                <a16:creationId xmlns:a16="http://schemas.microsoft.com/office/drawing/2014/main" id="{E96F53DC-28B4-44BE-BDBE-22B058B1E077}"/>
              </a:ext>
            </a:extLst>
          </p:cNvPr>
          <p:cNvSpPr/>
          <p:nvPr/>
        </p:nvSpPr>
        <p:spPr>
          <a:xfrm>
            <a:off x="426720" y="4670781"/>
            <a:ext cx="8437880" cy="307777"/>
          </a:xfrm>
          <a:prstGeom prst="rect">
            <a:avLst/>
          </a:prstGeom>
        </p:spPr>
        <p:txBody>
          <a:bodyPr wrap="square">
            <a:spAutoFit/>
          </a:bodyPr>
          <a:lstStyle/>
          <a:p>
            <a:r>
              <a:rPr lang="en-US" sz="1400" dirty="0" err="1">
                <a:solidFill>
                  <a:srgbClr val="C00000"/>
                </a:solidFill>
              </a:rPr>
              <a:t>sqlworkshops</a:t>
            </a:r>
            <a:r>
              <a:rPr lang="en-US" sz="1400" dirty="0">
                <a:solidFill>
                  <a:srgbClr val="C00000"/>
                </a:solidFill>
              </a:rPr>
              <a:t>/sqlserver2019bigdataclusters/SQL2019BDC/05 - Management and Monitoring</a:t>
            </a:r>
          </a:p>
        </p:txBody>
      </p:sp>
    </p:spTree>
    <p:extLst>
      <p:ext uri="{BB962C8B-B14F-4D97-AF65-F5344CB8AC3E}">
        <p14:creationId xmlns:p14="http://schemas.microsoft.com/office/powerpoint/2010/main" val="81092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62133-1640-4594-AA51-D8DC2F6695C7}"/>
              </a:ext>
            </a:extLst>
          </p:cNvPr>
          <p:cNvSpPr>
            <a:spLocks noGrp="1"/>
          </p:cNvSpPr>
          <p:nvPr>
            <p:ph type="title"/>
          </p:nvPr>
        </p:nvSpPr>
        <p:spPr>
          <a:xfrm>
            <a:off x="535112" y="2681103"/>
            <a:ext cx="6930400" cy="1495794"/>
          </a:xfrm>
        </p:spPr>
        <p:txBody>
          <a:bodyPr/>
          <a:lstStyle/>
          <a:p>
            <a:r>
              <a:rPr lang="en-US" dirty="0">
                <a:solidFill>
                  <a:srgbClr val="FF0000"/>
                </a:solidFill>
              </a:rPr>
              <a:t>Module 01 </a:t>
            </a:r>
            <a:br>
              <a:rPr lang="en-US" dirty="0"/>
            </a:br>
            <a:r>
              <a:rPr lang="en-US" dirty="0"/>
              <a:t> </a:t>
            </a:r>
            <a:br>
              <a:rPr lang="en-US" dirty="0"/>
            </a:br>
            <a:r>
              <a:rPr lang="en-US" dirty="0"/>
              <a:t>The Big Data Landscape</a:t>
            </a:r>
          </a:p>
        </p:txBody>
      </p:sp>
      <p:sp>
        <p:nvSpPr>
          <p:cNvPr id="2" name="Rectangle 1">
            <a:extLst>
              <a:ext uri="{FF2B5EF4-FFF2-40B4-BE49-F238E27FC236}">
                <a16:creationId xmlns:a16="http://schemas.microsoft.com/office/drawing/2014/main" id="{6BFBA24C-590D-4AC9-B1AA-02778AC183BB}"/>
              </a:ext>
            </a:extLst>
          </p:cNvPr>
          <p:cNvSpPr/>
          <p:nvPr/>
        </p:nvSpPr>
        <p:spPr>
          <a:xfrm>
            <a:off x="535112" y="4893916"/>
            <a:ext cx="8367913" cy="338554"/>
          </a:xfrm>
          <a:prstGeom prst="rect">
            <a:avLst/>
          </a:prstGeom>
        </p:spPr>
        <p:txBody>
          <a:bodyPr wrap="square">
            <a:spAutoFit/>
          </a:bodyPr>
          <a:lstStyle/>
          <a:p>
            <a:r>
              <a:rPr lang="en-US" sz="1600" dirty="0" err="1">
                <a:solidFill>
                  <a:schemeClr val="accent4">
                    <a:lumMod val="50000"/>
                  </a:schemeClr>
                </a:solidFill>
              </a:rPr>
              <a:t>sqlworkshops</a:t>
            </a:r>
            <a:r>
              <a:rPr lang="en-US" sz="16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352007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ounded Rectangle 163">
            <a:extLst>
              <a:ext uri="{FF2B5EF4-FFF2-40B4-BE49-F238E27FC236}">
                <a16:creationId xmlns:a16="http://schemas.microsoft.com/office/drawing/2014/main" id="{74E51F3D-F510-7548-8A62-1FE84176E1B3}"/>
              </a:ext>
            </a:extLst>
          </p:cNvPr>
          <p:cNvSpPr/>
          <p:nvPr/>
        </p:nvSpPr>
        <p:spPr bwMode="auto">
          <a:xfrm>
            <a:off x="539972" y="2364484"/>
            <a:ext cx="10922567" cy="353700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TextBox 2">
            <a:extLst>
              <a:ext uri="{FF2B5EF4-FFF2-40B4-BE49-F238E27FC236}">
                <a16:creationId xmlns:a16="http://schemas.microsoft.com/office/drawing/2014/main" id="{80662E3A-1C23-4A3A-BA02-CE5286347E7C}"/>
              </a:ext>
            </a:extLst>
          </p:cNvPr>
          <p:cNvSpPr txBox="1"/>
          <p:nvPr/>
        </p:nvSpPr>
        <p:spPr>
          <a:xfrm>
            <a:off x="916741" y="1728667"/>
            <a:ext cx="8081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kubectl</a:t>
            </a:r>
          </a:p>
        </p:txBody>
      </p:sp>
      <p:grpSp>
        <p:nvGrpSpPr>
          <p:cNvPr id="8" name="Group 7">
            <a:extLst>
              <a:ext uri="{FF2B5EF4-FFF2-40B4-BE49-F238E27FC236}">
                <a16:creationId xmlns:a16="http://schemas.microsoft.com/office/drawing/2014/main" id="{7A9A0AE5-751D-430F-8570-1D70DF1D477E}"/>
              </a:ext>
            </a:extLst>
          </p:cNvPr>
          <p:cNvGrpSpPr/>
          <p:nvPr/>
        </p:nvGrpSpPr>
        <p:grpSpPr>
          <a:xfrm>
            <a:off x="4935371" y="4540281"/>
            <a:ext cx="1484791" cy="371688"/>
            <a:chOff x="3879223" y="1607389"/>
            <a:chExt cx="1396268" cy="320170"/>
          </a:xfrm>
        </p:grpSpPr>
        <p:sp>
          <p:nvSpPr>
            <p:cNvPr id="47" name="Hexagon 46">
              <a:extLst>
                <a:ext uri="{FF2B5EF4-FFF2-40B4-BE49-F238E27FC236}">
                  <a16:creationId xmlns:a16="http://schemas.microsoft.com/office/drawing/2014/main" id="{B8F0503B-36C1-47CB-B56A-88D55C6A0C8A}"/>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65ABABB9-3FD0-6A44-AF3B-963478F99F49}"/>
                </a:ext>
              </a:extLst>
            </p:cNvPr>
            <p:cNvGrpSpPr/>
            <p:nvPr/>
          </p:nvGrpSpPr>
          <p:grpSpPr>
            <a:xfrm>
              <a:off x="3879223" y="1607389"/>
              <a:ext cx="1396268" cy="271511"/>
              <a:chOff x="-166131" y="818033"/>
              <a:chExt cx="1777639" cy="336780"/>
            </a:xfrm>
            <a:noFill/>
          </p:grpSpPr>
          <p:sp>
            <p:nvSpPr>
              <p:cNvPr id="76" name="Hexagon 75">
                <a:extLst>
                  <a:ext uri="{FF2B5EF4-FFF2-40B4-BE49-F238E27FC236}">
                    <a16:creationId xmlns:a16="http://schemas.microsoft.com/office/drawing/2014/main" id="{CFA0A502-659C-6E4E-B048-E5A6A9F14252}"/>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C1941CA7-861E-5143-82C0-82C297EEE677}"/>
                  </a:ext>
                </a:extLst>
              </p:cNvPr>
              <p:cNvSpPr/>
              <p:nvPr/>
            </p:nvSpPr>
            <p:spPr>
              <a:xfrm>
                <a:off x="-166131"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Control Watchdog</a:t>
                </a:r>
              </a:p>
            </p:txBody>
          </p:sp>
        </p:grpSp>
      </p:grpSp>
      <p:grpSp>
        <p:nvGrpSpPr>
          <p:cNvPr id="91" name="Group 90">
            <a:extLst>
              <a:ext uri="{FF2B5EF4-FFF2-40B4-BE49-F238E27FC236}">
                <a16:creationId xmlns:a16="http://schemas.microsoft.com/office/drawing/2014/main" id="{C2D06EA4-93FB-424B-9BA3-AE9979F0A2DA}"/>
              </a:ext>
            </a:extLst>
          </p:cNvPr>
          <p:cNvGrpSpPr/>
          <p:nvPr/>
        </p:nvGrpSpPr>
        <p:grpSpPr>
          <a:xfrm>
            <a:off x="3424905" y="2872072"/>
            <a:ext cx="1237939" cy="371688"/>
            <a:chOff x="878440" y="830311"/>
            <a:chExt cx="691156" cy="336780"/>
          </a:xfrm>
          <a:noFill/>
        </p:grpSpPr>
        <p:sp>
          <p:nvSpPr>
            <p:cNvPr id="118" name="Hexagon 117">
              <a:extLst>
                <a:ext uri="{FF2B5EF4-FFF2-40B4-BE49-F238E27FC236}">
                  <a16:creationId xmlns:a16="http://schemas.microsoft.com/office/drawing/2014/main" id="{9454A44C-CF7F-6D46-913D-F782A233901D}"/>
                </a:ext>
              </a:extLst>
            </p:cNvPr>
            <p:cNvSpPr/>
            <p:nvPr/>
          </p:nvSpPr>
          <p:spPr>
            <a:xfrm>
              <a:off x="878440" y="830311"/>
              <a:ext cx="691156" cy="336780"/>
            </a:xfrm>
            <a:prstGeom prst="hexagon">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BB93C91D-DE1D-8A4A-8F7F-8835DCA20983}"/>
                </a:ext>
              </a:extLst>
            </p:cNvPr>
            <p:cNvSpPr/>
            <p:nvPr/>
          </p:nvSpPr>
          <p:spPr>
            <a:xfrm>
              <a:off x="1005822" y="874210"/>
              <a:ext cx="425292" cy="237040"/>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55A11"/>
                  </a:solidFill>
                  <a:effectLst/>
                  <a:uLnTx/>
                  <a:uFillTx/>
                  <a:latin typeface="Calibri" panose="020F0502020204030204"/>
                  <a:ea typeface="+mn-ea"/>
                  <a:cs typeface="+mn-cs"/>
                </a:rPr>
                <a:t>Controller</a:t>
              </a:r>
              <a:endParaRPr kumimoji="0" lang="en-US" sz="1050" b="0" i="0" u="none" strike="noStrike" kern="1200" cap="none" spc="0" normalizeH="0" baseline="0" noProof="0" dirty="0">
                <a:ln>
                  <a:noFill/>
                </a:ln>
                <a:solidFill>
                  <a:srgbClr val="C55A11"/>
                </a:solidFill>
                <a:effectLst/>
                <a:uLnTx/>
                <a:uFillTx/>
                <a:latin typeface="Calibri" panose="020F0502020204030204"/>
                <a:ea typeface="+mn-ea"/>
                <a:cs typeface="+mn-cs"/>
              </a:endParaRPr>
            </a:p>
          </p:txBody>
        </p:sp>
      </p:grpSp>
      <p:pic>
        <p:nvPicPr>
          <p:cNvPr id="148" name="Picture 147">
            <a:extLst>
              <a:ext uri="{FF2B5EF4-FFF2-40B4-BE49-F238E27FC236}">
                <a16:creationId xmlns:a16="http://schemas.microsoft.com/office/drawing/2014/main" id="{E2E62A4E-3243-0B40-97FC-20860516E29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61784" y="55214"/>
            <a:ext cx="1365873" cy="689606"/>
          </a:xfrm>
          <a:prstGeom prst="rect">
            <a:avLst/>
          </a:prstGeom>
        </p:spPr>
      </p:pic>
      <p:sp>
        <p:nvSpPr>
          <p:cNvPr id="195" name="Title 1">
            <a:extLst>
              <a:ext uri="{FF2B5EF4-FFF2-40B4-BE49-F238E27FC236}">
                <a16:creationId xmlns:a16="http://schemas.microsoft.com/office/drawing/2014/main" id="{A824CE9F-1470-014F-A991-EAAFAF71CEF2}"/>
              </a:ext>
            </a:extLst>
          </p:cNvPr>
          <p:cNvSpPr txBox="1">
            <a:spLocks/>
          </p:cNvSpPr>
          <p:nvPr/>
        </p:nvSpPr>
        <p:spPr>
          <a:xfrm>
            <a:off x="276077" y="423623"/>
            <a:ext cx="7383969" cy="76944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Managing the Big Data Cluster</a:t>
            </a:r>
            <a:endParaRPr kumimoji="0" lang="en-US" sz="1800" b="0" i="0" u="none" strike="noStrike" kern="1200" cap="none" spc="-50" normalizeH="0" baseline="0" noProof="0" dirty="0">
              <a:ln w="3175">
                <a:noFill/>
              </a:ln>
              <a:solidFill>
                <a:srgbClr val="C65910"/>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ED7D31"/>
                </a:solidFill>
                <a:effectLst/>
                <a:uLnTx/>
                <a:uFillTx/>
                <a:latin typeface="Segoe UI Semibold"/>
                <a:ea typeface="+mn-ea"/>
                <a:cs typeface="Segoe UI" pitchFamily="34" charset="0"/>
              </a:rPr>
              <a:t>Tools and Process Flow</a:t>
            </a:r>
            <a:endParaRPr kumimoji="0" lang="en-US" sz="1800" b="0" i="0" u="none" strike="noStrike" kern="1200" cap="none" spc="-50" normalizeH="0" baseline="0" noProof="0" dirty="0">
              <a:ln w="3175">
                <a:noFill/>
              </a:ln>
              <a:solidFill>
                <a:srgbClr val="ED7D31"/>
              </a:solidFill>
              <a:effectLst/>
              <a:uLnTx/>
              <a:uFillTx/>
              <a:latin typeface="Segoe UI Semibold"/>
              <a:ea typeface="+mn-ea"/>
              <a:cs typeface="Segoe UI" pitchFamily="34" charset="0"/>
            </a:endParaRPr>
          </a:p>
        </p:txBody>
      </p:sp>
      <p:cxnSp>
        <p:nvCxnSpPr>
          <p:cNvPr id="127" name="Straight Connector 126">
            <a:extLst>
              <a:ext uri="{FF2B5EF4-FFF2-40B4-BE49-F238E27FC236}">
                <a16:creationId xmlns:a16="http://schemas.microsoft.com/office/drawing/2014/main" id="{B5C93D66-66C0-4C3B-878A-9EABE664FF16}"/>
              </a:ext>
            </a:extLst>
          </p:cNvPr>
          <p:cNvCxnSpPr>
            <a:cxnSpLocks/>
          </p:cNvCxnSpPr>
          <p:nvPr/>
        </p:nvCxnSpPr>
        <p:spPr>
          <a:xfrm flipV="1">
            <a:off x="6544103" y="1728669"/>
            <a:ext cx="0" cy="46462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 name="Group 22">
            <a:extLst>
              <a:ext uri="{FF2B5EF4-FFF2-40B4-BE49-F238E27FC236}">
                <a16:creationId xmlns:a16="http://schemas.microsoft.com/office/drawing/2014/main" id="{F0656566-E52E-47DA-BED8-751A1A11356E}"/>
              </a:ext>
            </a:extLst>
          </p:cNvPr>
          <p:cNvGrpSpPr/>
          <p:nvPr/>
        </p:nvGrpSpPr>
        <p:grpSpPr>
          <a:xfrm>
            <a:off x="572947" y="2727942"/>
            <a:ext cx="1613761" cy="549635"/>
            <a:chOff x="375347" y="2097011"/>
            <a:chExt cx="1613761" cy="549635"/>
          </a:xfrm>
        </p:grpSpPr>
        <p:grpSp>
          <p:nvGrpSpPr>
            <p:cNvPr id="125" name="Group 124">
              <a:extLst>
                <a:ext uri="{FF2B5EF4-FFF2-40B4-BE49-F238E27FC236}">
                  <a16:creationId xmlns:a16="http://schemas.microsoft.com/office/drawing/2014/main" id="{FFD450CE-9637-4142-A873-8E958850BA8B}"/>
                </a:ext>
              </a:extLst>
            </p:cNvPr>
            <p:cNvGrpSpPr/>
            <p:nvPr/>
          </p:nvGrpSpPr>
          <p:grpSpPr>
            <a:xfrm>
              <a:off x="375347" y="2097011"/>
              <a:ext cx="1484791" cy="377286"/>
              <a:chOff x="3897003" y="1607390"/>
              <a:chExt cx="1396268" cy="324992"/>
            </a:xfrm>
          </p:grpSpPr>
          <p:sp>
            <p:nvSpPr>
              <p:cNvPr id="126" name="Hexagon 125">
                <a:extLst>
                  <a:ext uri="{FF2B5EF4-FFF2-40B4-BE49-F238E27FC236}">
                    <a16:creationId xmlns:a16="http://schemas.microsoft.com/office/drawing/2014/main" id="{3F91C9C0-676C-4706-8C0C-28C2838D932A}"/>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8" name="Group 127">
                <a:extLst>
                  <a:ext uri="{FF2B5EF4-FFF2-40B4-BE49-F238E27FC236}">
                    <a16:creationId xmlns:a16="http://schemas.microsoft.com/office/drawing/2014/main" id="{1FA9FAAB-7793-4456-B030-D66BC98CADA1}"/>
                  </a:ext>
                </a:extLst>
              </p:cNvPr>
              <p:cNvGrpSpPr/>
              <p:nvPr/>
            </p:nvGrpSpPr>
            <p:grpSpPr>
              <a:xfrm>
                <a:off x="3897003" y="1607390"/>
                <a:ext cx="1396268" cy="324992"/>
                <a:chOff x="-143496" y="818033"/>
                <a:chExt cx="1777639" cy="403117"/>
              </a:xfrm>
              <a:noFill/>
            </p:grpSpPr>
            <p:sp>
              <p:nvSpPr>
                <p:cNvPr id="129" name="Hexagon 128">
                  <a:extLst>
                    <a:ext uri="{FF2B5EF4-FFF2-40B4-BE49-F238E27FC236}">
                      <a16:creationId xmlns:a16="http://schemas.microsoft.com/office/drawing/2014/main" id="{AB3B58B9-A3DA-4943-BA60-D1A359FCD38D}"/>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DD8B92A9-7EB3-4E0F-8864-937AA52CBE1F}"/>
                    </a:ext>
                  </a:extLst>
                </p:cNvPr>
                <p:cNvSpPr/>
                <p:nvPr/>
              </p:nvSpPr>
              <p:spPr>
                <a:xfrm>
                  <a:off x="-143496" y="826531"/>
                  <a:ext cx="1777639" cy="39461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Cluster 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Master</a:t>
                  </a:r>
                </a:p>
              </p:txBody>
            </p:sp>
          </p:grpSp>
        </p:grpSp>
        <p:pic>
          <p:nvPicPr>
            <p:cNvPr id="93" name="Picture 2" descr="See the source image">
              <a:extLst>
                <a:ext uri="{FF2B5EF4-FFF2-40B4-BE49-F238E27FC236}">
                  <a16:creationId xmlns:a16="http://schemas.microsoft.com/office/drawing/2014/main" id="{291B4EF2-9B3E-4E69-B0E5-84130BB22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144" y="2320682"/>
              <a:ext cx="325964" cy="325964"/>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TextBox 143">
            <a:extLst>
              <a:ext uri="{FF2B5EF4-FFF2-40B4-BE49-F238E27FC236}">
                <a16:creationId xmlns:a16="http://schemas.microsoft.com/office/drawing/2014/main" id="{622B7FA7-109C-4A9C-9C58-7FEFF27B536D}"/>
              </a:ext>
            </a:extLst>
          </p:cNvPr>
          <p:cNvSpPr txBox="1"/>
          <p:nvPr/>
        </p:nvSpPr>
        <p:spPr>
          <a:xfrm>
            <a:off x="2779209" y="1741976"/>
            <a:ext cx="8081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azdata</a:t>
            </a:r>
          </a:p>
        </p:txBody>
      </p:sp>
      <p:sp>
        <p:nvSpPr>
          <p:cNvPr id="145" name="TextBox 144">
            <a:extLst>
              <a:ext uri="{FF2B5EF4-FFF2-40B4-BE49-F238E27FC236}">
                <a16:creationId xmlns:a16="http://schemas.microsoft.com/office/drawing/2014/main" id="{74E2F723-4AB2-4292-832F-56F1F9546D2B}"/>
              </a:ext>
            </a:extLst>
          </p:cNvPr>
          <p:cNvSpPr txBox="1"/>
          <p:nvPr/>
        </p:nvSpPr>
        <p:spPr>
          <a:xfrm>
            <a:off x="4431837" y="1634790"/>
            <a:ext cx="10964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Azure Data Studio</a:t>
            </a:r>
          </a:p>
        </p:txBody>
      </p:sp>
      <p:grpSp>
        <p:nvGrpSpPr>
          <p:cNvPr id="51" name="Group 50">
            <a:extLst>
              <a:ext uri="{FF2B5EF4-FFF2-40B4-BE49-F238E27FC236}">
                <a16:creationId xmlns:a16="http://schemas.microsoft.com/office/drawing/2014/main" id="{7997308D-37E9-48CB-9765-B80D8593AD2C}"/>
              </a:ext>
            </a:extLst>
          </p:cNvPr>
          <p:cNvGrpSpPr/>
          <p:nvPr/>
        </p:nvGrpSpPr>
        <p:grpSpPr>
          <a:xfrm>
            <a:off x="1400035" y="4606160"/>
            <a:ext cx="1484791" cy="469652"/>
            <a:chOff x="1509577" y="4225132"/>
            <a:chExt cx="1484791" cy="469652"/>
          </a:xfrm>
        </p:grpSpPr>
        <p:grpSp>
          <p:nvGrpSpPr>
            <p:cNvPr id="139" name="Group 138">
              <a:extLst>
                <a:ext uri="{FF2B5EF4-FFF2-40B4-BE49-F238E27FC236}">
                  <a16:creationId xmlns:a16="http://schemas.microsoft.com/office/drawing/2014/main" id="{A61C7C87-C8C3-439D-8067-E99F9E26CFF6}"/>
                </a:ext>
              </a:extLst>
            </p:cNvPr>
            <p:cNvGrpSpPr/>
            <p:nvPr/>
          </p:nvGrpSpPr>
          <p:grpSpPr>
            <a:xfrm>
              <a:off x="1509577" y="4225132"/>
              <a:ext cx="1484791" cy="371688"/>
              <a:chOff x="3864973" y="1607389"/>
              <a:chExt cx="1396268" cy="320170"/>
            </a:xfrm>
          </p:grpSpPr>
          <p:sp>
            <p:nvSpPr>
              <p:cNvPr id="140" name="Hexagon 139">
                <a:extLst>
                  <a:ext uri="{FF2B5EF4-FFF2-40B4-BE49-F238E27FC236}">
                    <a16:creationId xmlns:a16="http://schemas.microsoft.com/office/drawing/2014/main" id="{CD1174E7-47D6-4F5E-A0AA-85178F42CBCC}"/>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1" name="Group 140">
                <a:extLst>
                  <a:ext uri="{FF2B5EF4-FFF2-40B4-BE49-F238E27FC236}">
                    <a16:creationId xmlns:a16="http://schemas.microsoft.com/office/drawing/2014/main" id="{C5B8C870-1382-44D8-B6A2-AD26B1DEF1B1}"/>
                  </a:ext>
                </a:extLst>
              </p:cNvPr>
              <p:cNvGrpSpPr/>
              <p:nvPr/>
            </p:nvGrpSpPr>
            <p:grpSpPr>
              <a:xfrm>
                <a:off x="3864973" y="1607389"/>
                <a:ext cx="1396268" cy="271511"/>
                <a:chOff x="-184275" y="818033"/>
                <a:chExt cx="1777639" cy="336780"/>
              </a:xfrm>
              <a:noFill/>
            </p:grpSpPr>
            <p:sp>
              <p:nvSpPr>
                <p:cNvPr id="142" name="Hexagon 141">
                  <a:extLst>
                    <a:ext uri="{FF2B5EF4-FFF2-40B4-BE49-F238E27FC236}">
                      <a16:creationId xmlns:a16="http://schemas.microsoft.com/office/drawing/2014/main" id="{A5BB1D77-9EF7-41B5-AE66-A72544149F15}"/>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D8FF19-F721-4D24-81E1-5DDAA2A5F272}"/>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Config Store</a:t>
                  </a:r>
                </a:p>
              </p:txBody>
            </p:sp>
          </p:grpSp>
        </p:grpSp>
        <p:sp>
          <p:nvSpPr>
            <p:cNvPr id="146" name="Can 24">
              <a:extLst>
                <a:ext uri="{FF2B5EF4-FFF2-40B4-BE49-F238E27FC236}">
                  <a16:creationId xmlns:a16="http://schemas.microsoft.com/office/drawing/2014/main" id="{8C2550CD-DF5A-4F66-80CB-10AA3564430F}"/>
                </a:ext>
              </a:extLst>
            </p:cNvPr>
            <p:cNvSpPr/>
            <p:nvPr/>
          </p:nvSpPr>
          <p:spPr>
            <a:xfrm>
              <a:off x="2675504" y="4379585"/>
              <a:ext cx="258961" cy="315199"/>
            </a:xfrm>
            <a:prstGeom prst="can">
              <a:avLst/>
            </a:prstGeom>
            <a:ln>
              <a:solidFill>
                <a:srgbClr val="D83B0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147" name="TextBox 146">
            <a:extLst>
              <a:ext uri="{FF2B5EF4-FFF2-40B4-BE49-F238E27FC236}">
                <a16:creationId xmlns:a16="http://schemas.microsoft.com/office/drawing/2014/main" id="{C3605C5F-800B-4CF6-A117-BFABF9B95238}"/>
              </a:ext>
            </a:extLst>
          </p:cNvPr>
          <p:cNvSpPr txBox="1"/>
          <p:nvPr/>
        </p:nvSpPr>
        <p:spPr>
          <a:xfrm>
            <a:off x="8525220" y="1598323"/>
            <a:ext cx="17368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Grafana Interface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Kibana Interface</a:t>
            </a:r>
          </a:p>
        </p:txBody>
      </p:sp>
      <p:cxnSp>
        <p:nvCxnSpPr>
          <p:cNvPr id="32" name="Straight Arrow Connector 31">
            <a:extLst>
              <a:ext uri="{FF2B5EF4-FFF2-40B4-BE49-F238E27FC236}">
                <a16:creationId xmlns:a16="http://schemas.microsoft.com/office/drawing/2014/main" id="{628E2552-5140-4B12-9A42-57B20B230D03}"/>
              </a:ext>
            </a:extLst>
          </p:cNvPr>
          <p:cNvCxnSpPr>
            <a:stCxn id="3" idx="2"/>
          </p:cNvCxnSpPr>
          <p:nvPr/>
        </p:nvCxnSpPr>
        <p:spPr>
          <a:xfrm flipH="1">
            <a:off x="1304766" y="2067221"/>
            <a:ext cx="16028" cy="66867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962322D-6B34-4733-A49A-0226EFC1FCF3}"/>
              </a:ext>
            </a:extLst>
          </p:cNvPr>
          <p:cNvCxnSpPr>
            <a:cxnSpLocks/>
            <a:stCxn id="144" idx="2"/>
            <a:endCxn id="118" idx="4"/>
          </p:cNvCxnSpPr>
          <p:nvPr/>
        </p:nvCxnSpPr>
        <p:spPr>
          <a:xfrm>
            <a:off x="3183262" y="2080530"/>
            <a:ext cx="334565" cy="791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1" name="Straight Arrow Connector 160">
            <a:extLst>
              <a:ext uri="{FF2B5EF4-FFF2-40B4-BE49-F238E27FC236}">
                <a16:creationId xmlns:a16="http://schemas.microsoft.com/office/drawing/2014/main" id="{4E9D0095-4C76-405A-818C-9E3CF44E240B}"/>
              </a:ext>
            </a:extLst>
          </p:cNvPr>
          <p:cNvCxnSpPr>
            <a:cxnSpLocks/>
            <a:stCxn id="145" idx="2"/>
            <a:endCxn id="118" idx="5"/>
          </p:cNvCxnSpPr>
          <p:nvPr/>
        </p:nvCxnSpPr>
        <p:spPr>
          <a:xfrm flipH="1">
            <a:off x="4569922" y="2219565"/>
            <a:ext cx="410148" cy="6525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2" name="Straight Arrow Connector 161">
            <a:extLst>
              <a:ext uri="{FF2B5EF4-FFF2-40B4-BE49-F238E27FC236}">
                <a16:creationId xmlns:a16="http://schemas.microsoft.com/office/drawing/2014/main" id="{D799B3BB-9C12-48D2-A335-51C10BA3627F}"/>
              </a:ext>
            </a:extLst>
          </p:cNvPr>
          <p:cNvCxnSpPr>
            <a:cxnSpLocks/>
          </p:cNvCxnSpPr>
          <p:nvPr/>
        </p:nvCxnSpPr>
        <p:spPr>
          <a:xfrm flipV="1">
            <a:off x="4033937" y="3243761"/>
            <a:ext cx="0" cy="70763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3" name="Straight Arrow Connector 162">
            <a:extLst>
              <a:ext uri="{FF2B5EF4-FFF2-40B4-BE49-F238E27FC236}">
                <a16:creationId xmlns:a16="http://schemas.microsoft.com/office/drawing/2014/main" id="{5E2B24E2-B1CF-4D32-B662-1F86D986151B}"/>
              </a:ext>
            </a:extLst>
          </p:cNvPr>
          <p:cNvCxnSpPr>
            <a:cxnSpLocks/>
            <a:stCxn id="118" idx="2"/>
            <a:endCxn id="140" idx="5"/>
          </p:cNvCxnSpPr>
          <p:nvPr/>
        </p:nvCxnSpPr>
        <p:spPr>
          <a:xfrm flipH="1">
            <a:off x="2692261" y="3243760"/>
            <a:ext cx="825566" cy="13635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5" name="TextBox 164">
            <a:extLst>
              <a:ext uri="{FF2B5EF4-FFF2-40B4-BE49-F238E27FC236}">
                <a16:creationId xmlns:a16="http://schemas.microsoft.com/office/drawing/2014/main" id="{CA7CECE7-79AD-4338-85FD-F2AF48C80E38}"/>
              </a:ext>
            </a:extLst>
          </p:cNvPr>
          <p:cNvSpPr txBox="1"/>
          <p:nvPr/>
        </p:nvSpPr>
        <p:spPr>
          <a:xfrm>
            <a:off x="894460" y="6002643"/>
            <a:ext cx="5517201" cy="36394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Deployment, Configuration, Upgrade, HA</a:t>
            </a:r>
          </a:p>
        </p:txBody>
      </p:sp>
      <p:sp>
        <p:nvSpPr>
          <p:cNvPr id="168" name="TextBox 167">
            <a:extLst>
              <a:ext uri="{FF2B5EF4-FFF2-40B4-BE49-F238E27FC236}">
                <a16:creationId xmlns:a16="http://schemas.microsoft.com/office/drawing/2014/main" id="{E239050A-1B9F-4360-B194-509B0AEC020A}"/>
              </a:ext>
            </a:extLst>
          </p:cNvPr>
          <p:cNvSpPr txBox="1"/>
          <p:nvPr/>
        </p:nvSpPr>
        <p:spPr>
          <a:xfrm>
            <a:off x="6490165" y="6010977"/>
            <a:ext cx="5409324" cy="36394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Monitoring and Metrics</a:t>
            </a:r>
          </a:p>
        </p:txBody>
      </p:sp>
      <p:grpSp>
        <p:nvGrpSpPr>
          <p:cNvPr id="171" name="Group 170">
            <a:extLst>
              <a:ext uri="{FF2B5EF4-FFF2-40B4-BE49-F238E27FC236}">
                <a16:creationId xmlns:a16="http://schemas.microsoft.com/office/drawing/2014/main" id="{43CBA7E2-ABDA-4CBE-ABBB-38A8E12A6569}"/>
              </a:ext>
            </a:extLst>
          </p:cNvPr>
          <p:cNvGrpSpPr/>
          <p:nvPr/>
        </p:nvGrpSpPr>
        <p:grpSpPr>
          <a:xfrm>
            <a:off x="8601870" y="2604173"/>
            <a:ext cx="1484791" cy="371688"/>
            <a:chOff x="3864973" y="1607389"/>
            <a:chExt cx="1396268" cy="320170"/>
          </a:xfrm>
        </p:grpSpPr>
        <p:sp>
          <p:nvSpPr>
            <p:cNvPr id="173" name="Hexagon 172">
              <a:extLst>
                <a:ext uri="{FF2B5EF4-FFF2-40B4-BE49-F238E27FC236}">
                  <a16:creationId xmlns:a16="http://schemas.microsoft.com/office/drawing/2014/main" id="{B84E5429-049F-4209-8D41-A7B5F43807DA}"/>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4" name="Group 173">
              <a:extLst>
                <a:ext uri="{FF2B5EF4-FFF2-40B4-BE49-F238E27FC236}">
                  <a16:creationId xmlns:a16="http://schemas.microsoft.com/office/drawing/2014/main" id="{C9F27B7F-431B-4ED8-BAB4-37B8AEBEF166}"/>
                </a:ext>
              </a:extLst>
            </p:cNvPr>
            <p:cNvGrpSpPr/>
            <p:nvPr/>
          </p:nvGrpSpPr>
          <p:grpSpPr>
            <a:xfrm>
              <a:off x="3864973" y="1607389"/>
              <a:ext cx="1396268" cy="271511"/>
              <a:chOff x="-184275" y="818033"/>
              <a:chExt cx="1777639" cy="336780"/>
            </a:xfrm>
            <a:noFill/>
          </p:grpSpPr>
          <p:sp>
            <p:nvSpPr>
              <p:cNvPr id="175" name="Hexagon 174">
                <a:extLst>
                  <a:ext uri="{FF2B5EF4-FFF2-40B4-BE49-F238E27FC236}">
                    <a16:creationId xmlns:a16="http://schemas.microsoft.com/office/drawing/2014/main" id="{A62594D1-30EC-4A9D-80A2-D99487AF620A}"/>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4AE4A7DC-8680-4844-8904-81AB76FBCB0B}"/>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Management Proxy</a:t>
                </a:r>
              </a:p>
            </p:txBody>
          </p:sp>
        </p:grpSp>
      </p:grpSp>
      <p:grpSp>
        <p:nvGrpSpPr>
          <p:cNvPr id="190" name="Group 189">
            <a:extLst>
              <a:ext uri="{FF2B5EF4-FFF2-40B4-BE49-F238E27FC236}">
                <a16:creationId xmlns:a16="http://schemas.microsoft.com/office/drawing/2014/main" id="{DF9A057C-F720-4B38-B6CB-EE10A3997F1A}"/>
              </a:ext>
            </a:extLst>
          </p:cNvPr>
          <p:cNvGrpSpPr/>
          <p:nvPr/>
        </p:nvGrpSpPr>
        <p:grpSpPr>
          <a:xfrm>
            <a:off x="7425591" y="3274226"/>
            <a:ext cx="1484791" cy="371688"/>
            <a:chOff x="3864973" y="1607389"/>
            <a:chExt cx="1396268" cy="320170"/>
          </a:xfrm>
        </p:grpSpPr>
        <p:sp>
          <p:nvSpPr>
            <p:cNvPr id="192" name="Hexagon 191">
              <a:extLst>
                <a:ext uri="{FF2B5EF4-FFF2-40B4-BE49-F238E27FC236}">
                  <a16:creationId xmlns:a16="http://schemas.microsoft.com/office/drawing/2014/main" id="{F2A22DDD-C2DC-4392-B900-FCB6F22F0BCF}"/>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D8CD9AC7-7841-42F2-86E2-03BF93AC11AF}"/>
                </a:ext>
              </a:extLst>
            </p:cNvPr>
            <p:cNvGrpSpPr/>
            <p:nvPr/>
          </p:nvGrpSpPr>
          <p:grpSpPr>
            <a:xfrm>
              <a:off x="3864973" y="1607389"/>
              <a:ext cx="1396268" cy="271511"/>
              <a:chOff x="-184275" y="818033"/>
              <a:chExt cx="1777639" cy="336780"/>
            </a:xfrm>
            <a:noFill/>
          </p:grpSpPr>
          <p:sp>
            <p:nvSpPr>
              <p:cNvPr id="194" name="Hexagon 193">
                <a:extLst>
                  <a:ext uri="{FF2B5EF4-FFF2-40B4-BE49-F238E27FC236}">
                    <a16:creationId xmlns:a16="http://schemas.microsoft.com/office/drawing/2014/main" id="{31B02E61-C580-4193-B027-CDA9600D0C8E}"/>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7076310E-B7F4-4F6C-9180-B4503D8B1348}"/>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Kibana</a:t>
                </a:r>
              </a:p>
            </p:txBody>
          </p:sp>
        </p:grpSp>
      </p:grpSp>
      <p:grpSp>
        <p:nvGrpSpPr>
          <p:cNvPr id="200" name="Group 199">
            <a:extLst>
              <a:ext uri="{FF2B5EF4-FFF2-40B4-BE49-F238E27FC236}">
                <a16:creationId xmlns:a16="http://schemas.microsoft.com/office/drawing/2014/main" id="{B698110F-A260-4D4E-ACDD-F1801850E21E}"/>
              </a:ext>
            </a:extLst>
          </p:cNvPr>
          <p:cNvGrpSpPr/>
          <p:nvPr/>
        </p:nvGrpSpPr>
        <p:grpSpPr>
          <a:xfrm>
            <a:off x="3287808" y="3959595"/>
            <a:ext cx="1484791" cy="371688"/>
            <a:chOff x="3864973" y="1607389"/>
            <a:chExt cx="1396268" cy="320170"/>
          </a:xfrm>
        </p:grpSpPr>
        <p:sp>
          <p:nvSpPr>
            <p:cNvPr id="201" name="Hexagon 200">
              <a:extLst>
                <a:ext uri="{FF2B5EF4-FFF2-40B4-BE49-F238E27FC236}">
                  <a16:creationId xmlns:a16="http://schemas.microsoft.com/office/drawing/2014/main" id="{727AA840-B9C4-45CD-BAD1-C7E719C0D0DA}"/>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3617CF70-D51B-425B-9CC4-DA3F306ACA46}"/>
                </a:ext>
              </a:extLst>
            </p:cNvPr>
            <p:cNvGrpSpPr/>
            <p:nvPr/>
          </p:nvGrpSpPr>
          <p:grpSpPr>
            <a:xfrm>
              <a:off x="3864973" y="1607389"/>
              <a:ext cx="1396268" cy="271511"/>
              <a:chOff x="-184275" y="818033"/>
              <a:chExt cx="1777639" cy="336780"/>
            </a:xfrm>
            <a:noFill/>
          </p:grpSpPr>
          <p:sp>
            <p:nvSpPr>
              <p:cNvPr id="204" name="Hexagon 203">
                <a:extLst>
                  <a:ext uri="{FF2B5EF4-FFF2-40B4-BE49-F238E27FC236}">
                    <a16:creationId xmlns:a16="http://schemas.microsoft.com/office/drawing/2014/main" id="{3486C794-8E4C-40C1-B7F1-DE81223D90E8}"/>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9AD59D10-0BE3-4C71-97AC-BD75E32DD424}"/>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Operator</a:t>
                </a:r>
              </a:p>
            </p:txBody>
          </p:sp>
        </p:grpSp>
      </p:grpSp>
      <p:grpSp>
        <p:nvGrpSpPr>
          <p:cNvPr id="58" name="Group 57">
            <a:extLst>
              <a:ext uri="{FF2B5EF4-FFF2-40B4-BE49-F238E27FC236}">
                <a16:creationId xmlns:a16="http://schemas.microsoft.com/office/drawing/2014/main" id="{4D005CCB-2316-48DC-B94B-7F77EB44EFBE}"/>
              </a:ext>
            </a:extLst>
          </p:cNvPr>
          <p:cNvGrpSpPr/>
          <p:nvPr/>
        </p:nvGrpSpPr>
        <p:grpSpPr>
          <a:xfrm>
            <a:off x="6707712" y="4030007"/>
            <a:ext cx="1484791" cy="559798"/>
            <a:chOff x="6450035" y="3638875"/>
            <a:chExt cx="1484791" cy="559798"/>
          </a:xfrm>
        </p:grpSpPr>
        <p:grpSp>
          <p:nvGrpSpPr>
            <p:cNvPr id="131" name="Group 130">
              <a:extLst>
                <a:ext uri="{FF2B5EF4-FFF2-40B4-BE49-F238E27FC236}">
                  <a16:creationId xmlns:a16="http://schemas.microsoft.com/office/drawing/2014/main" id="{76B784AD-8CAE-4D5C-85E8-5321BE1FF999}"/>
                </a:ext>
              </a:extLst>
            </p:cNvPr>
            <p:cNvGrpSpPr/>
            <p:nvPr/>
          </p:nvGrpSpPr>
          <p:grpSpPr>
            <a:xfrm>
              <a:off x="6450035" y="3638875"/>
              <a:ext cx="1484791" cy="371688"/>
              <a:chOff x="3864973" y="1607389"/>
              <a:chExt cx="1396268" cy="320170"/>
            </a:xfrm>
          </p:grpSpPr>
          <p:sp>
            <p:nvSpPr>
              <p:cNvPr id="132" name="Hexagon 131">
                <a:extLst>
                  <a:ext uri="{FF2B5EF4-FFF2-40B4-BE49-F238E27FC236}">
                    <a16:creationId xmlns:a16="http://schemas.microsoft.com/office/drawing/2014/main" id="{D88E92B4-7C2E-49DA-A3B7-28E888E417D7}"/>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7DF565A-E288-4F4C-A619-C8B0353C4FC3}"/>
                  </a:ext>
                </a:extLst>
              </p:cNvPr>
              <p:cNvGrpSpPr/>
              <p:nvPr/>
            </p:nvGrpSpPr>
            <p:grpSpPr>
              <a:xfrm>
                <a:off x="3864973" y="1607389"/>
                <a:ext cx="1396268" cy="271511"/>
                <a:chOff x="-184275" y="818033"/>
                <a:chExt cx="1777639" cy="336780"/>
              </a:xfrm>
              <a:noFill/>
            </p:grpSpPr>
            <p:sp>
              <p:nvSpPr>
                <p:cNvPr id="134" name="Hexagon 133">
                  <a:extLst>
                    <a:ext uri="{FF2B5EF4-FFF2-40B4-BE49-F238E27FC236}">
                      <a16:creationId xmlns:a16="http://schemas.microsoft.com/office/drawing/2014/main" id="{1A9F9088-4742-4685-88C4-93089EE8264C}"/>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31578C5-C773-4DB9-A01A-E806BA70BCCF}"/>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Elastic Search</a:t>
                  </a:r>
                </a:p>
              </p:txBody>
            </p:sp>
          </p:grpSp>
        </p:grpSp>
        <p:sp>
          <p:nvSpPr>
            <p:cNvPr id="206" name="Can 24">
              <a:extLst>
                <a:ext uri="{FF2B5EF4-FFF2-40B4-BE49-F238E27FC236}">
                  <a16:creationId xmlns:a16="http://schemas.microsoft.com/office/drawing/2014/main" id="{3B1DFA60-B634-49BF-8CD9-27B48FDFABFA}"/>
                </a:ext>
              </a:extLst>
            </p:cNvPr>
            <p:cNvSpPr/>
            <p:nvPr/>
          </p:nvSpPr>
          <p:spPr>
            <a:xfrm>
              <a:off x="7574640" y="3883474"/>
              <a:ext cx="258961" cy="315199"/>
            </a:xfrm>
            <a:prstGeom prst="can">
              <a:avLst/>
            </a:prstGeom>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cxnSp>
        <p:nvCxnSpPr>
          <p:cNvPr id="207" name="Straight Arrow Connector 206">
            <a:extLst>
              <a:ext uri="{FF2B5EF4-FFF2-40B4-BE49-F238E27FC236}">
                <a16:creationId xmlns:a16="http://schemas.microsoft.com/office/drawing/2014/main" id="{10F954FD-10F7-473F-955A-A26F426FA1E6}"/>
              </a:ext>
            </a:extLst>
          </p:cNvPr>
          <p:cNvCxnSpPr>
            <a:cxnSpLocks/>
            <a:stCxn id="47" idx="4"/>
            <a:endCxn id="118" idx="1"/>
          </p:cNvCxnSpPr>
          <p:nvPr/>
        </p:nvCxnSpPr>
        <p:spPr>
          <a:xfrm flipH="1" flipV="1">
            <a:off x="4569922" y="3243760"/>
            <a:ext cx="589831" cy="12977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8" name="Straight Arrow Connector 207">
            <a:extLst>
              <a:ext uri="{FF2B5EF4-FFF2-40B4-BE49-F238E27FC236}">
                <a16:creationId xmlns:a16="http://schemas.microsoft.com/office/drawing/2014/main" id="{DF6EA3E0-3E67-4A34-B028-6FF9E4EB5E7B}"/>
              </a:ext>
            </a:extLst>
          </p:cNvPr>
          <p:cNvCxnSpPr>
            <a:cxnSpLocks/>
            <a:stCxn id="147" idx="2"/>
          </p:cNvCxnSpPr>
          <p:nvPr/>
        </p:nvCxnSpPr>
        <p:spPr>
          <a:xfrm flipH="1">
            <a:off x="9388193" y="2121543"/>
            <a:ext cx="5442" cy="474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209" name="Group 208">
            <a:extLst>
              <a:ext uri="{FF2B5EF4-FFF2-40B4-BE49-F238E27FC236}">
                <a16:creationId xmlns:a16="http://schemas.microsoft.com/office/drawing/2014/main" id="{11900C70-7482-4267-95C5-CB923B678FD7}"/>
              </a:ext>
            </a:extLst>
          </p:cNvPr>
          <p:cNvGrpSpPr/>
          <p:nvPr/>
        </p:nvGrpSpPr>
        <p:grpSpPr>
          <a:xfrm>
            <a:off x="9838920" y="3247776"/>
            <a:ext cx="1484791" cy="371688"/>
            <a:chOff x="3864973" y="1607389"/>
            <a:chExt cx="1396268" cy="320170"/>
          </a:xfrm>
        </p:grpSpPr>
        <p:sp>
          <p:nvSpPr>
            <p:cNvPr id="210" name="Hexagon 209">
              <a:extLst>
                <a:ext uri="{FF2B5EF4-FFF2-40B4-BE49-F238E27FC236}">
                  <a16:creationId xmlns:a16="http://schemas.microsoft.com/office/drawing/2014/main" id="{3E56B56D-A8AA-4621-B44B-00C4CE3691AB}"/>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090E85A0-F131-421A-BABB-7E54ED02D978}"/>
                </a:ext>
              </a:extLst>
            </p:cNvPr>
            <p:cNvGrpSpPr/>
            <p:nvPr/>
          </p:nvGrpSpPr>
          <p:grpSpPr>
            <a:xfrm>
              <a:off x="3864973" y="1607389"/>
              <a:ext cx="1396268" cy="271511"/>
              <a:chOff x="-184275" y="818033"/>
              <a:chExt cx="1777639" cy="336780"/>
            </a:xfrm>
            <a:noFill/>
          </p:grpSpPr>
          <p:sp>
            <p:nvSpPr>
              <p:cNvPr id="215" name="Hexagon 214">
                <a:extLst>
                  <a:ext uri="{FF2B5EF4-FFF2-40B4-BE49-F238E27FC236}">
                    <a16:creationId xmlns:a16="http://schemas.microsoft.com/office/drawing/2014/main" id="{65369E1B-1089-48AB-B675-4486822CC098}"/>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9D56DB06-FE6E-4BC9-9BFC-1ADE5C4B9687}"/>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Grafana</a:t>
                </a:r>
              </a:p>
            </p:txBody>
          </p:sp>
        </p:grpSp>
      </p:grpSp>
      <p:grpSp>
        <p:nvGrpSpPr>
          <p:cNvPr id="217" name="Group 216">
            <a:extLst>
              <a:ext uri="{FF2B5EF4-FFF2-40B4-BE49-F238E27FC236}">
                <a16:creationId xmlns:a16="http://schemas.microsoft.com/office/drawing/2014/main" id="{08ADAD28-A5CD-4F6C-9EED-507DFA9FA59D}"/>
              </a:ext>
            </a:extLst>
          </p:cNvPr>
          <p:cNvGrpSpPr/>
          <p:nvPr/>
        </p:nvGrpSpPr>
        <p:grpSpPr>
          <a:xfrm>
            <a:off x="9894096" y="4021138"/>
            <a:ext cx="1484791" cy="559798"/>
            <a:chOff x="6450035" y="3638875"/>
            <a:chExt cx="1484791" cy="559798"/>
          </a:xfrm>
        </p:grpSpPr>
        <p:grpSp>
          <p:nvGrpSpPr>
            <p:cNvPr id="218" name="Group 217">
              <a:extLst>
                <a:ext uri="{FF2B5EF4-FFF2-40B4-BE49-F238E27FC236}">
                  <a16:creationId xmlns:a16="http://schemas.microsoft.com/office/drawing/2014/main" id="{F3FD143C-9053-4AF0-B21A-C904383A8BE8}"/>
                </a:ext>
              </a:extLst>
            </p:cNvPr>
            <p:cNvGrpSpPr/>
            <p:nvPr/>
          </p:nvGrpSpPr>
          <p:grpSpPr>
            <a:xfrm>
              <a:off x="6450035" y="3638875"/>
              <a:ext cx="1484791" cy="371688"/>
              <a:chOff x="3864973" y="1607389"/>
              <a:chExt cx="1396268" cy="320170"/>
            </a:xfrm>
          </p:grpSpPr>
          <p:sp>
            <p:nvSpPr>
              <p:cNvPr id="220" name="Hexagon 219">
                <a:extLst>
                  <a:ext uri="{FF2B5EF4-FFF2-40B4-BE49-F238E27FC236}">
                    <a16:creationId xmlns:a16="http://schemas.microsoft.com/office/drawing/2014/main" id="{E0BF402F-4E9B-4FB1-ACF0-1A0EFD455096}"/>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1" name="Group 220">
                <a:extLst>
                  <a:ext uri="{FF2B5EF4-FFF2-40B4-BE49-F238E27FC236}">
                    <a16:creationId xmlns:a16="http://schemas.microsoft.com/office/drawing/2014/main" id="{A458FA98-6699-4B78-BC5C-ED84BE0414EA}"/>
                  </a:ext>
                </a:extLst>
              </p:cNvPr>
              <p:cNvGrpSpPr/>
              <p:nvPr/>
            </p:nvGrpSpPr>
            <p:grpSpPr>
              <a:xfrm>
                <a:off x="3864973" y="1607389"/>
                <a:ext cx="1396268" cy="271511"/>
                <a:chOff x="-184275" y="818033"/>
                <a:chExt cx="1777639" cy="336780"/>
              </a:xfrm>
              <a:noFill/>
            </p:grpSpPr>
            <p:sp>
              <p:nvSpPr>
                <p:cNvPr id="222" name="Hexagon 221">
                  <a:extLst>
                    <a:ext uri="{FF2B5EF4-FFF2-40B4-BE49-F238E27FC236}">
                      <a16:creationId xmlns:a16="http://schemas.microsoft.com/office/drawing/2014/main" id="{9F74D47D-2BDC-40AE-B277-55CA1570F36E}"/>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F21D4E00-5958-4A73-BB47-128B564D7170}"/>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InfluxDB</a:t>
                  </a:r>
                </a:p>
              </p:txBody>
            </p:sp>
          </p:grpSp>
        </p:grpSp>
        <p:sp>
          <p:nvSpPr>
            <p:cNvPr id="219" name="Can 24">
              <a:extLst>
                <a:ext uri="{FF2B5EF4-FFF2-40B4-BE49-F238E27FC236}">
                  <a16:creationId xmlns:a16="http://schemas.microsoft.com/office/drawing/2014/main" id="{828AA4E2-7B73-4E7D-80F1-250112162D10}"/>
                </a:ext>
              </a:extLst>
            </p:cNvPr>
            <p:cNvSpPr/>
            <p:nvPr/>
          </p:nvSpPr>
          <p:spPr>
            <a:xfrm>
              <a:off x="7574640" y="3883474"/>
              <a:ext cx="258961" cy="315199"/>
            </a:xfrm>
            <a:prstGeom prst="can">
              <a:avLst/>
            </a:prstGeom>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nvGrpSpPr>
          <p:cNvPr id="224" name="Group 223">
            <a:extLst>
              <a:ext uri="{FF2B5EF4-FFF2-40B4-BE49-F238E27FC236}">
                <a16:creationId xmlns:a16="http://schemas.microsoft.com/office/drawing/2014/main" id="{3C4E6FE0-39C2-416B-8DCA-4480808C9309}"/>
              </a:ext>
            </a:extLst>
          </p:cNvPr>
          <p:cNvGrpSpPr/>
          <p:nvPr/>
        </p:nvGrpSpPr>
        <p:grpSpPr>
          <a:xfrm>
            <a:off x="9241876" y="4564971"/>
            <a:ext cx="1484791" cy="437744"/>
            <a:chOff x="3864973" y="1607389"/>
            <a:chExt cx="1396268" cy="377070"/>
          </a:xfrm>
        </p:grpSpPr>
        <p:sp>
          <p:nvSpPr>
            <p:cNvPr id="225" name="Hexagon 224">
              <a:extLst>
                <a:ext uri="{FF2B5EF4-FFF2-40B4-BE49-F238E27FC236}">
                  <a16:creationId xmlns:a16="http://schemas.microsoft.com/office/drawing/2014/main" id="{7AFB7668-6D13-4793-AFFD-098CC941AE88}"/>
                </a:ext>
              </a:extLst>
            </p:cNvPr>
            <p:cNvSpPr/>
            <p:nvPr/>
          </p:nvSpPr>
          <p:spPr>
            <a:xfrm>
              <a:off x="4002566" y="1649893"/>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6" name="Group 225">
              <a:extLst>
                <a:ext uri="{FF2B5EF4-FFF2-40B4-BE49-F238E27FC236}">
                  <a16:creationId xmlns:a16="http://schemas.microsoft.com/office/drawing/2014/main" id="{8AB6E512-5532-42B3-9929-BB2884477BD0}"/>
                </a:ext>
              </a:extLst>
            </p:cNvPr>
            <p:cNvGrpSpPr/>
            <p:nvPr/>
          </p:nvGrpSpPr>
          <p:grpSpPr>
            <a:xfrm>
              <a:off x="3864973" y="1607389"/>
              <a:ext cx="1396268" cy="377070"/>
              <a:chOff x="-184275" y="818033"/>
              <a:chExt cx="1777639" cy="467715"/>
            </a:xfrm>
            <a:noFill/>
          </p:grpSpPr>
          <p:sp>
            <p:nvSpPr>
              <p:cNvPr id="227" name="Hexagon 226">
                <a:extLst>
                  <a:ext uri="{FF2B5EF4-FFF2-40B4-BE49-F238E27FC236}">
                    <a16:creationId xmlns:a16="http://schemas.microsoft.com/office/drawing/2014/main" id="{3C646929-26EA-4BD9-8AC1-2440529BE69C}"/>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84623961-254C-4C6E-8128-A2522347CAAC}"/>
                  </a:ext>
                </a:extLst>
              </p:cNvPr>
              <p:cNvSpPr/>
              <p:nvPr/>
            </p:nvSpPr>
            <p:spPr>
              <a:xfrm>
                <a:off x="-184275" y="858243"/>
                <a:ext cx="1777639" cy="427505"/>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Telegraf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CollectD</a:t>
                </a:r>
              </a:p>
            </p:txBody>
          </p:sp>
        </p:grpSp>
      </p:grpSp>
      <p:grpSp>
        <p:nvGrpSpPr>
          <p:cNvPr id="234" name="Group 233">
            <a:extLst>
              <a:ext uri="{FF2B5EF4-FFF2-40B4-BE49-F238E27FC236}">
                <a16:creationId xmlns:a16="http://schemas.microsoft.com/office/drawing/2014/main" id="{7550BD83-4993-4564-86CB-C5046F6E6FD0}"/>
              </a:ext>
            </a:extLst>
          </p:cNvPr>
          <p:cNvGrpSpPr/>
          <p:nvPr/>
        </p:nvGrpSpPr>
        <p:grpSpPr>
          <a:xfrm>
            <a:off x="9334001" y="5083516"/>
            <a:ext cx="1484791" cy="437744"/>
            <a:chOff x="3864973" y="1607389"/>
            <a:chExt cx="1396268" cy="377070"/>
          </a:xfrm>
        </p:grpSpPr>
        <p:sp>
          <p:nvSpPr>
            <p:cNvPr id="235" name="Hexagon 234">
              <a:extLst>
                <a:ext uri="{FF2B5EF4-FFF2-40B4-BE49-F238E27FC236}">
                  <a16:creationId xmlns:a16="http://schemas.microsoft.com/office/drawing/2014/main" id="{ABC5F87B-F2D2-4AB5-B2C0-3A8B0E4EE1CC}"/>
                </a:ext>
              </a:extLst>
            </p:cNvPr>
            <p:cNvSpPr/>
            <p:nvPr/>
          </p:nvSpPr>
          <p:spPr>
            <a:xfrm>
              <a:off x="4002566" y="1649893"/>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 name="Group 235">
              <a:extLst>
                <a:ext uri="{FF2B5EF4-FFF2-40B4-BE49-F238E27FC236}">
                  <a16:creationId xmlns:a16="http://schemas.microsoft.com/office/drawing/2014/main" id="{4A26C9CD-7238-40B1-9EBA-B83F1B9EE039}"/>
                </a:ext>
              </a:extLst>
            </p:cNvPr>
            <p:cNvGrpSpPr/>
            <p:nvPr/>
          </p:nvGrpSpPr>
          <p:grpSpPr>
            <a:xfrm>
              <a:off x="3864973" y="1607389"/>
              <a:ext cx="1396268" cy="377070"/>
              <a:chOff x="-184275" y="818033"/>
              <a:chExt cx="1777639" cy="467715"/>
            </a:xfrm>
            <a:noFill/>
          </p:grpSpPr>
          <p:sp>
            <p:nvSpPr>
              <p:cNvPr id="237" name="Hexagon 236">
                <a:extLst>
                  <a:ext uri="{FF2B5EF4-FFF2-40B4-BE49-F238E27FC236}">
                    <a16:creationId xmlns:a16="http://schemas.microsoft.com/office/drawing/2014/main" id="{24F62516-909C-4C42-8ECC-CFB3D8FB0791}"/>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A4FC032-FAF2-4842-82AD-97C81B728425}"/>
                  </a:ext>
                </a:extLst>
              </p:cNvPr>
              <p:cNvSpPr/>
              <p:nvPr/>
            </p:nvSpPr>
            <p:spPr>
              <a:xfrm>
                <a:off x="-184275" y="858243"/>
                <a:ext cx="1777639" cy="427505"/>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Telegraf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CollectD</a:t>
                </a:r>
              </a:p>
            </p:txBody>
          </p:sp>
        </p:grpSp>
      </p:grpSp>
      <p:cxnSp>
        <p:nvCxnSpPr>
          <p:cNvPr id="239" name="Straight Arrow Connector 238">
            <a:extLst>
              <a:ext uri="{FF2B5EF4-FFF2-40B4-BE49-F238E27FC236}">
                <a16:creationId xmlns:a16="http://schemas.microsoft.com/office/drawing/2014/main" id="{64C40E2D-7FC1-45DC-BD93-EFF847C4DF15}"/>
              </a:ext>
            </a:extLst>
          </p:cNvPr>
          <p:cNvCxnSpPr>
            <a:cxnSpLocks/>
            <a:stCxn id="225" idx="0"/>
            <a:endCxn id="219" idx="3"/>
          </p:cNvCxnSpPr>
          <p:nvPr/>
        </p:nvCxnSpPr>
        <p:spPr>
          <a:xfrm flipV="1">
            <a:off x="10626131" y="4580936"/>
            <a:ext cx="522051" cy="2186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0" name="Straight Arrow Connector 239">
            <a:extLst>
              <a:ext uri="{FF2B5EF4-FFF2-40B4-BE49-F238E27FC236}">
                <a16:creationId xmlns:a16="http://schemas.microsoft.com/office/drawing/2014/main" id="{4721D0EC-25A4-4519-A7F1-CDE7AE745B2D}"/>
              </a:ext>
            </a:extLst>
          </p:cNvPr>
          <p:cNvCxnSpPr>
            <a:cxnSpLocks/>
            <a:stCxn id="235" idx="5"/>
            <a:endCxn id="219" idx="3"/>
          </p:cNvCxnSpPr>
          <p:nvPr/>
        </p:nvCxnSpPr>
        <p:spPr>
          <a:xfrm flipV="1">
            <a:off x="10625632" y="4580936"/>
            <a:ext cx="522550" cy="5519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1" name="Straight Arrow Connector 240">
            <a:extLst>
              <a:ext uri="{FF2B5EF4-FFF2-40B4-BE49-F238E27FC236}">
                <a16:creationId xmlns:a16="http://schemas.microsoft.com/office/drawing/2014/main" id="{ECCE4D6C-2374-4A69-8B6F-B8786CE3A9B8}"/>
              </a:ext>
            </a:extLst>
          </p:cNvPr>
          <p:cNvCxnSpPr>
            <a:cxnSpLocks/>
          </p:cNvCxnSpPr>
          <p:nvPr/>
        </p:nvCxnSpPr>
        <p:spPr>
          <a:xfrm flipH="1" flipV="1">
            <a:off x="10618439" y="3630305"/>
            <a:ext cx="7194" cy="3854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2" name="Straight Arrow Connector 241">
            <a:extLst>
              <a:ext uri="{FF2B5EF4-FFF2-40B4-BE49-F238E27FC236}">
                <a16:creationId xmlns:a16="http://schemas.microsoft.com/office/drawing/2014/main" id="{E2341ED4-41EA-40FF-B627-27D09A60FFCB}"/>
              </a:ext>
            </a:extLst>
          </p:cNvPr>
          <p:cNvCxnSpPr>
            <a:cxnSpLocks/>
            <a:stCxn id="173" idx="2"/>
            <a:endCxn id="192" idx="5"/>
          </p:cNvCxnSpPr>
          <p:nvPr/>
        </p:nvCxnSpPr>
        <p:spPr>
          <a:xfrm flipH="1">
            <a:off x="8717817" y="2975861"/>
            <a:ext cx="123588" cy="2995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3" name="Straight Arrow Connector 242">
            <a:extLst>
              <a:ext uri="{FF2B5EF4-FFF2-40B4-BE49-F238E27FC236}">
                <a16:creationId xmlns:a16="http://schemas.microsoft.com/office/drawing/2014/main" id="{F8E06D56-F31E-4579-AA5E-DEE0B14C379A}"/>
              </a:ext>
            </a:extLst>
          </p:cNvPr>
          <p:cNvCxnSpPr>
            <a:cxnSpLocks/>
            <a:stCxn id="173" idx="1"/>
            <a:endCxn id="210" idx="4"/>
          </p:cNvCxnSpPr>
          <p:nvPr/>
        </p:nvCxnSpPr>
        <p:spPr>
          <a:xfrm>
            <a:off x="9894096" y="2975861"/>
            <a:ext cx="184359" cy="2731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4" name="Straight Arrow Connector 243">
            <a:extLst>
              <a:ext uri="{FF2B5EF4-FFF2-40B4-BE49-F238E27FC236}">
                <a16:creationId xmlns:a16="http://schemas.microsoft.com/office/drawing/2014/main" id="{1BDD40A5-59D1-46C9-B940-CBB98DBB7734}"/>
              </a:ext>
            </a:extLst>
          </p:cNvPr>
          <p:cNvCxnSpPr>
            <a:cxnSpLocks/>
            <a:endCxn id="192" idx="2"/>
          </p:cNvCxnSpPr>
          <p:nvPr/>
        </p:nvCxnSpPr>
        <p:spPr>
          <a:xfrm flipV="1">
            <a:off x="7492425" y="3645914"/>
            <a:ext cx="172701" cy="3917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245" name="Group 244">
            <a:extLst>
              <a:ext uri="{FF2B5EF4-FFF2-40B4-BE49-F238E27FC236}">
                <a16:creationId xmlns:a16="http://schemas.microsoft.com/office/drawing/2014/main" id="{285881F9-E523-453B-8F76-6C33D8AF84A3}"/>
              </a:ext>
            </a:extLst>
          </p:cNvPr>
          <p:cNvGrpSpPr/>
          <p:nvPr/>
        </p:nvGrpSpPr>
        <p:grpSpPr>
          <a:xfrm>
            <a:off x="6490165" y="4749710"/>
            <a:ext cx="1484791" cy="419837"/>
            <a:chOff x="3866119" y="1607391"/>
            <a:chExt cx="1396268" cy="361645"/>
          </a:xfrm>
        </p:grpSpPr>
        <p:sp>
          <p:nvSpPr>
            <p:cNvPr id="246" name="Hexagon 245">
              <a:extLst>
                <a:ext uri="{FF2B5EF4-FFF2-40B4-BE49-F238E27FC236}">
                  <a16:creationId xmlns:a16="http://schemas.microsoft.com/office/drawing/2014/main" id="{7CCAB624-9440-408C-847B-7252719AB5A2}"/>
                </a:ext>
              </a:extLst>
            </p:cNvPr>
            <p:cNvSpPr/>
            <p:nvPr/>
          </p:nvSpPr>
          <p:spPr>
            <a:xfrm>
              <a:off x="4002566" y="1649893"/>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7" name="Group 246">
              <a:extLst>
                <a:ext uri="{FF2B5EF4-FFF2-40B4-BE49-F238E27FC236}">
                  <a16:creationId xmlns:a16="http://schemas.microsoft.com/office/drawing/2014/main" id="{E59D2B1C-1AA4-46DC-884A-48FE5D6103D6}"/>
                </a:ext>
              </a:extLst>
            </p:cNvPr>
            <p:cNvGrpSpPr/>
            <p:nvPr/>
          </p:nvGrpSpPr>
          <p:grpSpPr>
            <a:xfrm>
              <a:off x="3866119" y="1607391"/>
              <a:ext cx="1396268" cy="297317"/>
              <a:chOff x="-182816" y="818033"/>
              <a:chExt cx="1777639" cy="368789"/>
            </a:xfrm>
            <a:noFill/>
          </p:grpSpPr>
          <p:sp>
            <p:nvSpPr>
              <p:cNvPr id="248" name="Hexagon 247">
                <a:extLst>
                  <a:ext uri="{FF2B5EF4-FFF2-40B4-BE49-F238E27FC236}">
                    <a16:creationId xmlns:a16="http://schemas.microsoft.com/office/drawing/2014/main" id="{1198C2C4-45EF-4030-91CA-A4FB11BBD854}"/>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E6F77662-0604-4AAB-BAC0-D0ABB3ED790D}"/>
                  </a:ext>
                </a:extLst>
              </p:cNvPr>
              <p:cNvSpPr/>
              <p:nvPr/>
            </p:nvSpPr>
            <p:spPr>
              <a:xfrm>
                <a:off x="-182816" y="923743"/>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Fluentbit</a:t>
                </a:r>
              </a:p>
            </p:txBody>
          </p:sp>
        </p:grpSp>
      </p:grpSp>
      <p:grpSp>
        <p:nvGrpSpPr>
          <p:cNvPr id="250" name="Group 249">
            <a:extLst>
              <a:ext uri="{FF2B5EF4-FFF2-40B4-BE49-F238E27FC236}">
                <a16:creationId xmlns:a16="http://schemas.microsoft.com/office/drawing/2014/main" id="{99C1F7F8-DD1B-482D-8AF1-E83D42B632A1}"/>
              </a:ext>
            </a:extLst>
          </p:cNvPr>
          <p:cNvGrpSpPr/>
          <p:nvPr/>
        </p:nvGrpSpPr>
        <p:grpSpPr>
          <a:xfrm>
            <a:off x="6783137" y="5252347"/>
            <a:ext cx="1484791" cy="419837"/>
            <a:chOff x="3866119" y="1607391"/>
            <a:chExt cx="1396268" cy="361645"/>
          </a:xfrm>
        </p:grpSpPr>
        <p:sp>
          <p:nvSpPr>
            <p:cNvPr id="251" name="Hexagon 250">
              <a:extLst>
                <a:ext uri="{FF2B5EF4-FFF2-40B4-BE49-F238E27FC236}">
                  <a16:creationId xmlns:a16="http://schemas.microsoft.com/office/drawing/2014/main" id="{FC895191-7D48-4975-AD0A-D84803F0A577}"/>
                </a:ext>
              </a:extLst>
            </p:cNvPr>
            <p:cNvSpPr/>
            <p:nvPr/>
          </p:nvSpPr>
          <p:spPr>
            <a:xfrm>
              <a:off x="4002566" y="1649893"/>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52" name="Group 251">
              <a:extLst>
                <a:ext uri="{FF2B5EF4-FFF2-40B4-BE49-F238E27FC236}">
                  <a16:creationId xmlns:a16="http://schemas.microsoft.com/office/drawing/2014/main" id="{074F7DA9-3BD5-4D9A-A10A-A500B8643E8B}"/>
                </a:ext>
              </a:extLst>
            </p:cNvPr>
            <p:cNvGrpSpPr/>
            <p:nvPr/>
          </p:nvGrpSpPr>
          <p:grpSpPr>
            <a:xfrm>
              <a:off x="3866119" y="1607391"/>
              <a:ext cx="1396268" cy="297317"/>
              <a:chOff x="-182816" y="818033"/>
              <a:chExt cx="1777639" cy="368789"/>
            </a:xfrm>
            <a:noFill/>
          </p:grpSpPr>
          <p:sp>
            <p:nvSpPr>
              <p:cNvPr id="253" name="Hexagon 252">
                <a:extLst>
                  <a:ext uri="{FF2B5EF4-FFF2-40B4-BE49-F238E27FC236}">
                    <a16:creationId xmlns:a16="http://schemas.microsoft.com/office/drawing/2014/main" id="{F5E62C74-7E0C-4F18-A1DC-458B51473651}"/>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B23040A-0AE6-4D9E-93B3-A21CB0904155}"/>
                  </a:ext>
                </a:extLst>
              </p:cNvPr>
              <p:cNvSpPr/>
              <p:nvPr/>
            </p:nvSpPr>
            <p:spPr>
              <a:xfrm>
                <a:off x="-182816" y="923743"/>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Fluentbit</a:t>
                </a:r>
              </a:p>
            </p:txBody>
          </p:sp>
        </p:grpSp>
      </p:grpSp>
      <p:cxnSp>
        <p:nvCxnSpPr>
          <p:cNvPr id="255" name="Straight Arrow Connector 254">
            <a:extLst>
              <a:ext uri="{FF2B5EF4-FFF2-40B4-BE49-F238E27FC236}">
                <a16:creationId xmlns:a16="http://schemas.microsoft.com/office/drawing/2014/main" id="{E99466CA-67A9-4D85-8A37-D9207FA74ADF}"/>
              </a:ext>
            </a:extLst>
          </p:cNvPr>
          <p:cNvCxnSpPr>
            <a:cxnSpLocks/>
            <a:stCxn id="246" idx="5"/>
            <a:endCxn id="206" idx="3"/>
          </p:cNvCxnSpPr>
          <p:nvPr/>
        </p:nvCxnSpPr>
        <p:spPr>
          <a:xfrm flipV="1">
            <a:off x="7780578" y="4589805"/>
            <a:ext cx="181220" cy="2092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8" name="Straight Arrow Connector 257">
            <a:extLst>
              <a:ext uri="{FF2B5EF4-FFF2-40B4-BE49-F238E27FC236}">
                <a16:creationId xmlns:a16="http://schemas.microsoft.com/office/drawing/2014/main" id="{DFD325EC-DB72-4016-B8DC-12939EC530C0}"/>
              </a:ext>
            </a:extLst>
          </p:cNvPr>
          <p:cNvCxnSpPr>
            <a:cxnSpLocks/>
            <a:stCxn id="251" idx="5"/>
            <a:endCxn id="206" idx="3"/>
          </p:cNvCxnSpPr>
          <p:nvPr/>
        </p:nvCxnSpPr>
        <p:spPr>
          <a:xfrm flipH="1" flipV="1">
            <a:off x="7961798" y="4589805"/>
            <a:ext cx="111752" cy="7118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3" name="Rectangle 102">
            <a:extLst>
              <a:ext uri="{FF2B5EF4-FFF2-40B4-BE49-F238E27FC236}">
                <a16:creationId xmlns:a16="http://schemas.microsoft.com/office/drawing/2014/main" id="{9FDB1E0D-1347-48A2-8313-F0A3D0314E41}"/>
              </a:ext>
            </a:extLst>
          </p:cNvPr>
          <p:cNvSpPr/>
          <p:nvPr/>
        </p:nvSpPr>
        <p:spPr>
          <a:xfrm>
            <a:off x="0" y="-3376"/>
            <a:ext cx="5963920"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/sqlserver2019bigdataclusters/SQL2019BDC/05 - Management and Monitoring</a:t>
            </a:r>
          </a:p>
        </p:txBody>
      </p:sp>
    </p:spTree>
    <p:extLst>
      <p:ext uri="{BB962C8B-B14F-4D97-AF65-F5344CB8AC3E}">
        <p14:creationId xmlns:p14="http://schemas.microsoft.com/office/powerpoint/2010/main" val="367341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fade">
                                      <p:cBhvr>
                                        <p:cTn id="31" dur="500"/>
                                        <p:tgtEl>
                                          <p:spTgt spid="1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fade">
                                      <p:cBhvr>
                                        <p:cTn id="34" dur="500"/>
                                        <p:tgtEl>
                                          <p:spTgt spid="14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wipe(up)">
                                      <p:cBhvr>
                                        <p:cTn id="39" dur="500"/>
                                        <p:tgtEl>
                                          <p:spTgt spid="160"/>
                                        </p:tgtEl>
                                      </p:cBhvr>
                                    </p:animEffect>
                                  </p:childTnLst>
                                </p:cTn>
                              </p:par>
                              <p:par>
                                <p:cTn id="40" presetID="22" presetClass="entr" presetSubtype="1" fill="hold" nodeType="withEffect">
                                  <p:stCondLst>
                                    <p:cond delay="0"/>
                                  </p:stCondLst>
                                  <p:childTnLst>
                                    <p:set>
                                      <p:cBhvr>
                                        <p:cTn id="41" dur="1" fill="hold">
                                          <p:stCondLst>
                                            <p:cond delay="0"/>
                                          </p:stCondLst>
                                        </p:cTn>
                                        <p:tgtEl>
                                          <p:spTgt spid="161"/>
                                        </p:tgtEl>
                                        <p:attrNameLst>
                                          <p:attrName>style.visibility</p:attrName>
                                        </p:attrNameLst>
                                      </p:cBhvr>
                                      <p:to>
                                        <p:strVal val="visible"/>
                                      </p:to>
                                    </p:set>
                                    <p:animEffect transition="in" filter="wipe(up)">
                                      <p:cBhvr>
                                        <p:cTn id="42" dur="500"/>
                                        <p:tgtEl>
                                          <p:spTgt spid="1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wipe(up)">
                                      <p:cBhvr>
                                        <p:cTn id="47" dur="500"/>
                                        <p:tgtEl>
                                          <p:spTgt spid="163"/>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07"/>
                                        </p:tgtEl>
                                        <p:attrNameLst>
                                          <p:attrName>style.visibility</p:attrName>
                                        </p:attrNameLst>
                                      </p:cBhvr>
                                      <p:to>
                                        <p:strVal val="visible"/>
                                      </p:to>
                                    </p:set>
                                    <p:animEffect transition="in" filter="wipe(down)">
                                      <p:cBhvr>
                                        <p:cTn id="60" dur="500"/>
                                        <p:tgtEl>
                                          <p:spTgt spid="20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0"/>
                                        </p:tgtEl>
                                        <p:attrNameLst>
                                          <p:attrName>style.visibility</p:attrName>
                                        </p:attrNameLst>
                                      </p:cBhvr>
                                      <p:to>
                                        <p:strVal val="visible"/>
                                      </p:to>
                                    </p:set>
                                    <p:animEffect transition="in" filter="fade">
                                      <p:cBhvr>
                                        <p:cTn id="65" dur="500"/>
                                        <p:tgtEl>
                                          <p:spTgt spid="200"/>
                                        </p:tgtEl>
                                      </p:cBhvr>
                                    </p:animEffect>
                                  </p:childTnLst>
                                </p:cTn>
                              </p:par>
                            </p:childTnLst>
                          </p:cTn>
                        </p:par>
                        <p:par>
                          <p:cTn id="66" fill="hold">
                            <p:stCondLst>
                              <p:cond delay="500"/>
                            </p:stCondLst>
                            <p:childTnLst>
                              <p:par>
                                <p:cTn id="67" presetID="22" presetClass="entr" presetSubtype="4" fill="hold" nodeType="afterEffect">
                                  <p:stCondLst>
                                    <p:cond delay="0"/>
                                  </p:stCondLst>
                                  <p:childTnLst>
                                    <p:set>
                                      <p:cBhvr>
                                        <p:cTn id="68" dur="1" fill="hold">
                                          <p:stCondLst>
                                            <p:cond delay="0"/>
                                          </p:stCondLst>
                                        </p:cTn>
                                        <p:tgtEl>
                                          <p:spTgt spid="162"/>
                                        </p:tgtEl>
                                        <p:attrNameLst>
                                          <p:attrName>style.visibility</p:attrName>
                                        </p:attrNameLst>
                                      </p:cBhvr>
                                      <p:to>
                                        <p:strVal val="visible"/>
                                      </p:to>
                                    </p:set>
                                    <p:animEffect transition="in" filter="wipe(down)">
                                      <p:cBhvr>
                                        <p:cTn id="69" dur="500"/>
                                        <p:tgtEl>
                                          <p:spTgt spid="16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68"/>
                                        </p:tgtEl>
                                        <p:attrNameLst>
                                          <p:attrName>style.visibility</p:attrName>
                                        </p:attrNameLst>
                                      </p:cBhvr>
                                      <p:to>
                                        <p:strVal val="visible"/>
                                      </p:to>
                                    </p:set>
                                    <p:animEffect transition="in" filter="fade">
                                      <p:cBhvr>
                                        <p:cTn id="74" dur="500"/>
                                        <p:tgtEl>
                                          <p:spTgt spid="16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fade">
                                      <p:cBhvr>
                                        <p:cTn id="79" dur="500"/>
                                        <p:tgtEl>
                                          <p:spTgt spid="14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208"/>
                                        </p:tgtEl>
                                        <p:attrNameLst>
                                          <p:attrName>style.visibility</p:attrName>
                                        </p:attrNameLst>
                                      </p:cBhvr>
                                      <p:to>
                                        <p:strVal val="visible"/>
                                      </p:to>
                                    </p:set>
                                    <p:animEffect transition="in" filter="wipe(up)">
                                      <p:cBhvr>
                                        <p:cTn id="84" dur="500"/>
                                        <p:tgtEl>
                                          <p:spTgt spid="208"/>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171"/>
                                        </p:tgtEl>
                                        <p:attrNameLst>
                                          <p:attrName>style.visibility</p:attrName>
                                        </p:attrNameLst>
                                      </p:cBhvr>
                                      <p:to>
                                        <p:strVal val="visible"/>
                                      </p:to>
                                    </p:set>
                                    <p:animEffect transition="in" filter="fade">
                                      <p:cBhvr>
                                        <p:cTn id="88" dur="500"/>
                                        <p:tgtEl>
                                          <p:spTgt spid="17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wipe(up)">
                                      <p:cBhvr>
                                        <p:cTn id="93" dur="500"/>
                                        <p:tgtEl>
                                          <p:spTgt spid="243"/>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209"/>
                                        </p:tgtEl>
                                        <p:attrNameLst>
                                          <p:attrName>style.visibility</p:attrName>
                                        </p:attrNameLst>
                                      </p:cBhvr>
                                      <p:to>
                                        <p:strVal val="visible"/>
                                      </p:to>
                                    </p:set>
                                    <p:animEffect transition="in" filter="fade">
                                      <p:cBhvr>
                                        <p:cTn id="97" dur="500"/>
                                        <p:tgtEl>
                                          <p:spTgt spid="20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animEffect transition="in" filter="fade">
                                      <p:cBhvr>
                                        <p:cTn id="102" dur="500"/>
                                        <p:tgtEl>
                                          <p:spTgt spid="217"/>
                                        </p:tgtEl>
                                      </p:cBhvr>
                                    </p:animEffect>
                                  </p:childTnLst>
                                </p:cTn>
                              </p:par>
                            </p:childTnLst>
                          </p:cTn>
                        </p:par>
                        <p:par>
                          <p:cTn id="103" fill="hold">
                            <p:stCondLst>
                              <p:cond delay="500"/>
                            </p:stCondLst>
                            <p:childTnLst>
                              <p:par>
                                <p:cTn id="104" presetID="22" presetClass="entr" presetSubtype="4" fill="hold" nodeType="afterEffect">
                                  <p:stCondLst>
                                    <p:cond delay="0"/>
                                  </p:stCondLst>
                                  <p:childTnLst>
                                    <p:set>
                                      <p:cBhvr>
                                        <p:cTn id="105" dur="1" fill="hold">
                                          <p:stCondLst>
                                            <p:cond delay="0"/>
                                          </p:stCondLst>
                                        </p:cTn>
                                        <p:tgtEl>
                                          <p:spTgt spid="241"/>
                                        </p:tgtEl>
                                        <p:attrNameLst>
                                          <p:attrName>style.visibility</p:attrName>
                                        </p:attrNameLst>
                                      </p:cBhvr>
                                      <p:to>
                                        <p:strVal val="visible"/>
                                      </p:to>
                                    </p:set>
                                    <p:animEffect transition="in" filter="wipe(down)">
                                      <p:cBhvr>
                                        <p:cTn id="106" dur="500"/>
                                        <p:tgtEl>
                                          <p:spTgt spid="24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24"/>
                                        </p:tgtEl>
                                        <p:attrNameLst>
                                          <p:attrName>style.visibility</p:attrName>
                                        </p:attrNameLst>
                                      </p:cBhvr>
                                      <p:to>
                                        <p:strVal val="visible"/>
                                      </p:to>
                                    </p:set>
                                    <p:animEffect transition="in" filter="fade">
                                      <p:cBhvr>
                                        <p:cTn id="111" dur="500"/>
                                        <p:tgtEl>
                                          <p:spTgt spid="224"/>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234"/>
                                        </p:tgtEl>
                                        <p:attrNameLst>
                                          <p:attrName>style.visibility</p:attrName>
                                        </p:attrNameLst>
                                      </p:cBhvr>
                                      <p:to>
                                        <p:strVal val="visible"/>
                                      </p:to>
                                    </p:set>
                                    <p:animEffect transition="in" filter="fade">
                                      <p:cBhvr>
                                        <p:cTn id="115" dur="500"/>
                                        <p:tgtEl>
                                          <p:spTgt spid="23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239"/>
                                        </p:tgtEl>
                                        <p:attrNameLst>
                                          <p:attrName>style.visibility</p:attrName>
                                        </p:attrNameLst>
                                      </p:cBhvr>
                                      <p:to>
                                        <p:strVal val="visible"/>
                                      </p:to>
                                    </p:set>
                                    <p:animEffect transition="in" filter="wipe(down)">
                                      <p:cBhvr>
                                        <p:cTn id="120" dur="500"/>
                                        <p:tgtEl>
                                          <p:spTgt spid="239"/>
                                        </p:tgtEl>
                                      </p:cBhvr>
                                    </p:animEffect>
                                  </p:childTnLst>
                                </p:cTn>
                              </p:par>
                            </p:childTnLst>
                          </p:cTn>
                        </p:par>
                        <p:par>
                          <p:cTn id="121" fill="hold">
                            <p:stCondLst>
                              <p:cond delay="500"/>
                            </p:stCondLst>
                            <p:childTnLst>
                              <p:par>
                                <p:cTn id="122" presetID="22" presetClass="entr" presetSubtype="4" fill="hold" nodeType="afterEffect">
                                  <p:stCondLst>
                                    <p:cond delay="0"/>
                                  </p:stCondLst>
                                  <p:childTnLst>
                                    <p:set>
                                      <p:cBhvr>
                                        <p:cTn id="123" dur="1" fill="hold">
                                          <p:stCondLst>
                                            <p:cond delay="0"/>
                                          </p:stCondLst>
                                        </p:cTn>
                                        <p:tgtEl>
                                          <p:spTgt spid="240"/>
                                        </p:tgtEl>
                                        <p:attrNameLst>
                                          <p:attrName>style.visibility</p:attrName>
                                        </p:attrNameLst>
                                      </p:cBhvr>
                                      <p:to>
                                        <p:strVal val="visible"/>
                                      </p:to>
                                    </p:set>
                                    <p:animEffect transition="in" filter="wipe(down)">
                                      <p:cBhvr>
                                        <p:cTn id="124" dur="500"/>
                                        <p:tgtEl>
                                          <p:spTgt spid="24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242"/>
                                        </p:tgtEl>
                                        <p:attrNameLst>
                                          <p:attrName>style.visibility</p:attrName>
                                        </p:attrNameLst>
                                      </p:cBhvr>
                                      <p:to>
                                        <p:strVal val="visible"/>
                                      </p:to>
                                    </p:set>
                                    <p:animEffect transition="in" filter="wipe(up)">
                                      <p:cBhvr>
                                        <p:cTn id="129" dur="500"/>
                                        <p:tgtEl>
                                          <p:spTgt spid="242"/>
                                        </p:tgtEl>
                                      </p:cBhvr>
                                    </p:animEffect>
                                  </p:childTnLst>
                                </p:cTn>
                              </p:par>
                            </p:childTnLst>
                          </p:cTn>
                        </p:par>
                        <p:par>
                          <p:cTn id="130" fill="hold">
                            <p:stCondLst>
                              <p:cond delay="500"/>
                            </p:stCondLst>
                            <p:childTnLst>
                              <p:par>
                                <p:cTn id="131" presetID="10" presetClass="entr" presetSubtype="0" fill="hold" nodeType="afterEffect">
                                  <p:stCondLst>
                                    <p:cond delay="0"/>
                                  </p:stCondLst>
                                  <p:childTnLst>
                                    <p:set>
                                      <p:cBhvr>
                                        <p:cTn id="132" dur="1" fill="hold">
                                          <p:stCondLst>
                                            <p:cond delay="0"/>
                                          </p:stCondLst>
                                        </p:cTn>
                                        <p:tgtEl>
                                          <p:spTgt spid="190"/>
                                        </p:tgtEl>
                                        <p:attrNameLst>
                                          <p:attrName>style.visibility</p:attrName>
                                        </p:attrNameLst>
                                      </p:cBhvr>
                                      <p:to>
                                        <p:strVal val="visible"/>
                                      </p:to>
                                    </p:set>
                                    <p:animEffect transition="in" filter="fade">
                                      <p:cBhvr>
                                        <p:cTn id="133" dur="500"/>
                                        <p:tgtEl>
                                          <p:spTgt spid="19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fade">
                                      <p:cBhvr>
                                        <p:cTn id="138" dur="500"/>
                                        <p:tgtEl>
                                          <p:spTgt spid="5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nodeType="clickEffect">
                                  <p:stCondLst>
                                    <p:cond delay="0"/>
                                  </p:stCondLst>
                                  <p:childTnLst>
                                    <p:set>
                                      <p:cBhvr>
                                        <p:cTn id="142" dur="1" fill="hold">
                                          <p:stCondLst>
                                            <p:cond delay="0"/>
                                          </p:stCondLst>
                                        </p:cTn>
                                        <p:tgtEl>
                                          <p:spTgt spid="244"/>
                                        </p:tgtEl>
                                        <p:attrNameLst>
                                          <p:attrName>style.visibility</p:attrName>
                                        </p:attrNameLst>
                                      </p:cBhvr>
                                      <p:to>
                                        <p:strVal val="visible"/>
                                      </p:to>
                                    </p:set>
                                    <p:animEffect transition="in" filter="wipe(down)">
                                      <p:cBhvr>
                                        <p:cTn id="143" dur="500"/>
                                        <p:tgtEl>
                                          <p:spTgt spid="24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245"/>
                                        </p:tgtEl>
                                        <p:attrNameLst>
                                          <p:attrName>style.visibility</p:attrName>
                                        </p:attrNameLst>
                                      </p:cBhvr>
                                      <p:to>
                                        <p:strVal val="visible"/>
                                      </p:to>
                                    </p:set>
                                    <p:animEffect transition="in" filter="fade">
                                      <p:cBhvr>
                                        <p:cTn id="148" dur="500"/>
                                        <p:tgtEl>
                                          <p:spTgt spid="245"/>
                                        </p:tgtEl>
                                      </p:cBhvr>
                                    </p:animEffect>
                                  </p:childTnLst>
                                </p:cTn>
                              </p:par>
                            </p:childTnLst>
                          </p:cTn>
                        </p:par>
                        <p:par>
                          <p:cTn id="149" fill="hold">
                            <p:stCondLst>
                              <p:cond delay="500"/>
                            </p:stCondLst>
                            <p:childTnLst>
                              <p:par>
                                <p:cTn id="150" presetID="10" presetClass="entr" presetSubtype="0" fill="hold" nodeType="afterEffect">
                                  <p:stCondLst>
                                    <p:cond delay="0"/>
                                  </p:stCondLst>
                                  <p:childTnLst>
                                    <p:set>
                                      <p:cBhvr>
                                        <p:cTn id="151" dur="1" fill="hold">
                                          <p:stCondLst>
                                            <p:cond delay="0"/>
                                          </p:stCondLst>
                                        </p:cTn>
                                        <p:tgtEl>
                                          <p:spTgt spid="250"/>
                                        </p:tgtEl>
                                        <p:attrNameLst>
                                          <p:attrName>style.visibility</p:attrName>
                                        </p:attrNameLst>
                                      </p:cBhvr>
                                      <p:to>
                                        <p:strVal val="visible"/>
                                      </p:to>
                                    </p:set>
                                    <p:animEffect transition="in" filter="fade">
                                      <p:cBhvr>
                                        <p:cTn id="152" dur="500"/>
                                        <p:tgtEl>
                                          <p:spTgt spid="250"/>
                                        </p:tgtEl>
                                      </p:cBhvr>
                                    </p:animEffect>
                                  </p:childTnLst>
                                </p:cTn>
                              </p:par>
                            </p:childTnLst>
                          </p:cTn>
                        </p:par>
                        <p:par>
                          <p:cTn id="153" fill="hold">
                            <p:stCondLst>
                              <p:cond delay="1000"/>
                            </p:stCondLst>
                            <p:childTnLst>
                              <p:par>
                                <p:cTn id="154" presetID="22" presetClass="entr" presetSubtype="4" fill="hold" nodeType="afterEffect">
                                  <p:stCondLst>
                                    <p:cond delay="0"/>
                                  </p:stCondLst>
                                  <p:childTnLst>
                                    <p:set>
                                      <p:cBhvr>
                                        <p:cTn id="155" dur="1" fill="hold">
                                          <p:stCondLst>
                                            <p:cond delay="0"/>
                                          </p:stCondLst>
                                        </p:cTn>
                                        <p:tgtEl>
                                          <p:spTgt spid="255"/>
                                        </p:tgtEl>
                                        <p:attrNameLst>
                                          <p:attrName>style.visibility</p:attrName>
                                        </p:attrNameLst>
                                      </p:cBhvr>
                                      <p:to>
                                        <p:strVal val="visible"/>
                                      </p:to>
                                    </p:set>
                                    <p:animEffect transition="in" filter="wipe(down)">
                                      <p:cBhvr>
                                        <p:cTn id="156" dur="500"/>
                                        <p:tgtEl>
                                          <p:spTgt spid="255"/>
                                        </p:tgtEl>
                                      </p:cBhvr>
                                    </p:animEffect>
                                  </p:childTnLst>
                                </p:cTn>
                              </p:par>
                            </p:childTnLst>
                          </p:cTn>
                        </p:par>
                        <p:par>
                          <p:cTn id="157" fill="hold">
                            <p:stCondLst>
                              <p:cond delay="1500"/>
                            </p:stCondLst>
                            <p:childTnLst>
                              <p:par>
                                <p:cTn id="158" presetID="22" presetClass="entr" presetSubtype="4" fill="hold" nodeType="afterEffect">
                                  <p:stCondLst>
                                    <p:cond delay="0"/>
                                  </p:stCondLst>
                                  <p:childTnLst>
                                    <p:set>
                                      <p:cBhvr>
                                        <p:cTn id="159" dur="1" fill="hold">
                                          <p:stCondLst>
                                            <p:cond delay="0"/>
                                          </p:stCondLst>
                                        </p:cTn>
                                        <p:tgtEl>
                                          <p:spTgt spid="258"/>
                                        </p:tgtEl>
                                        <p:attrNameLst>
                                          <p:attrName>style.visibility</p:attrName>
                                        </p:attrNameLst>
                                      </p:cBhvr>
                                      <p:to>
                                        <p:strVal val="visible"/>
                                      </p:to>
                                    </p:set>
                                    <p:animEffect transition="in" filter="wipe(down)">
                                      <p:cBhvr>
                                        <p:cTn id="160"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3" grpId="0"/>
      <p:bldP spid="144" grpId="0"/>
      <p:bldP spid="145" grpId="0"/>
      <p:bldP spid="147" grpId="0"/>
      <p:bldP spid="16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3F3D3EAC-9428-4D84-B15D-50316BCA0F85}"/>
              </a:ext>
            </a:extLst>
          </p:cNvPr>
          <p:cNvGrpSpPr/>
          <p:nvPr/>
        </p:nvGrpSpPr>
        <p:grpSpPr>
          <a:xfrm>
            <a:off x="3997819" y="3362034"/>
            <a:ext cx="6916421" cy="855470"/>
            <a:chOff x="3997819" y="3362034"/>
            <a:chExt cx="6916421" cy="855470"/>
          </a:xfrm>
        </p:grpSpPr>
        <p:sp>
          <p:nvSpPr>
            <p:cNvPr id="50" name="Rectangle 49">
              <a:extLst>
                <a:ext uri="{FF2B5EF4-FFF2-40B4-BE49-F238E27FC236}">
                  <a16:creationId xmlns:a16="http://schemas.microsoft.com/office/drawing/2014/main" id="{F86CF92E-1D37-481E-AA9B-BB52AE372F71}"/>
                </a:ext>
              </a:extLst>
            </p:cNvPr>
            <p:cNvSpPr/>
            <p:nvPr/>
          </p:nvSpPr>
          <p:spPr>
            <a:xfrm>
              <a:off x="4057933" y="3362034"/>
              <a:ext cx="6856307" cy="8554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384B780-1494-427B-A6F0-AAE1B9230D2A}"/>
                </a:ext>
              </a:extLst>
            </p:cNvPr>
            <p:cNvSpPr/>
            <p:nvPr/>
          </p:nvSpPr>
          <p:spPr>
            <a:xfrm rot="16200000">
              <a:off x="3951524" y="3575200"/>
              <a:ext cx="461921"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AG</a:t>
              </a:r>
              <a:endParaRPr kumimoji="0" lang="en-US" sz="1765"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grpSp>
      <p:sp>
        <p:nvSpPr>
          <p:cNvPr id="7" name="Rounded Rectangle 163">
            <a:extLst>
              <a:ext uri="{FF2B5EF4-FFF2-40B4-BE49-F238E27FC236}">
                <a16:creationId xmlns:a16="http://schemas.microsoft.com/office/drawing/2014/main" id="{5758B821-5C3B-4ACB-91B0-0908FB9E823E}"/>
              </a:ext>
            </a:extLst>
          </p:cNvPr>
          <p:cNvSpPr/>
          <p:nvPr/>
        </p:nvSpPr>
        <p:spPr bwMode="auto">
          <a:xfrm>
            <a:off x="698368" y="1395212"/>
            <a:ext cx="10458278" cy="46662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8" name="Group 7">
            <a:extLst>
              <a:ext uri="{FF2B5EF4-FFF2-40B4-BE49-F238E27FC236}">
                <a16:creationId xmlns:a16="http://schemas.microsoft.com/office/drawing/2014/main" id="{86D57D93-0EDB-4790-9FBC-712F18E16EC1}"/>
              </a:ext>
            </a:extLst>
          </p:cNvPr>
          <p:cNvGrpSpPr/>
          <p:nvPr/>
        </p:nvGrpSpPr>
        <p:grpSpPr>
          <a:xfrm>
            <a:off x="1398194" y="3186179"/>
            <a:ext cx="1613762" cy="549632"/>
            <a:chOff x="375346" y="2097014"/>
            <a:chExt cx="1613762" cy="549632"/>
          </a:xfrm>
        </p:grpSpPr>
        <p:grpSp>
          <p:nvGrpSpPr>
            <p:cNvPr id="9" name="Group 8">
              <a:extLst>
                <a:ext uri="{FF2B5EF4-FFF2-40B4-BE49-F238E27FC236}">
                  <a16:creationId xmlns:a16="http://schemas.microsoft.com/office/drawing/2014/main" id="{52043D79-4E09-446C-BFEE-EF6D66A66191}"/>
                </a:ext>
              </a:extLst>
            </p:cNvPr>
            <p:cNvGrpSpPr/>
            <p:nvPr/>
          </p:nvGrpSpPr>
          <p:grpSpPr>
            <a:xfrm>
              <a:off x="375346" y="2097014"/>
              <a:ext cx="1484791" cy="377285"/>
              <a:chOff x="3897002" y="1607392"/>
              <a:chExt cx="1396268" cy="324991"/>
            </a:xfrm>
          </p:grpSpPr>
          <p:sp>
            <p:nvSpPr>
              <p:cNvPr id="11" name="Hexagon 10">
                <a:extLst>
                  <a:ext uri="{FF2B5EF4-FFF2-40B4-BE49-F238E27FC236}">
                    <a16:creationId xmlns:a16="http://schemas.microsoft.com/office/drawing/2014/main" id="{58A0E13D-B31A-42E3-ADA0-8ECF8C96B821}"/>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EEF14D0B-103C-470C-B768-CEDE7A55AE37}"/>
                  </a:ext>
                </a:extLst>
              </p:cNvPr>
              <p:cNvGrpSpPr/>
              <p:nvPr/>
            </p:nvGrpSpPr>
            <p:grpSpPr>
              <a:xfrm>
                <a:off x="3897002" y="1607392"/>
                <a:ext cx="1396268" cy="324991"/>
                <a:chOff x="-143497" y="818033"/>
                <a:chExt cx="1777639" cy="403115"/>
              </a:xfrm>
              <a:noFill/>
            </p:grpSpPr>
            <p:sp>
              <p:nvSpPr>
                <p:cNvPr id="13" name="Hexagon 12">
                  <a:extLst>
                    <a:ext uri="{FF2B5EF4-FFF2-40B4-BE49-F238E27FC236}">
                      <a16:creationId xmlns:a16="http://schemas.microsoft.com/office/drawing/2014/main" id="{54DF966B-D3B7-4598-9C9D-EDBAA97A3FC4}"/>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8E43D4-7669-4D00-BD48-3FD5DA7DF7FD}"/>
                    </a:ext>
                  </a:extLst>
                </p:cNvPr>
                <p:cNvSpPr/>
                <p:nvPr/>
              </p:nvSpPr>
              <p:spPr>
                <a:xfrm>
                  <a:off x="-143497" y="826529"/>
                  <a:ext cx="1777639" cy="39461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Cluster 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Master</a:t>
                  </a:r>
                </a:p>
              </p:txBody>
            </p:sp>
          </p:grpSp>
        </p:grpSp>
        <p:pic>
          <p:nvPicPr>
            <p:cNvPr id="10" name="Picture 2" descr="See the source image">
              <a:extLst>
                <a:ext uri="{FF2B5EF4-FFF2-40B4-BE49-F238E27FC236}">
                  <a16:creationId xmlns:a16="http://schemas.microsoft.com/office/drawing/2014/main" id="{6161C2C0-4E62-4FB1-933D-5387CBF13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144" y="2320682"/>
              <a:ext cx="325964" cy="325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C69F407E-7FA3-4B3D-AB38-179108FDC46F}"/>
              </a:ext>
            </a:extLst>
          </p:cNvPr>
          <p:cNvGrpSpPr/>
          <p:nvPr/>
        </p:nvGrpSpPr>
        <p:grpSpPr>
          <a:xfrm>
            <a:off x="7070784" y="1633513"/>
            <a:ext cx="1237939" cy="371688"/>
            <a:chOff x="878440" y="830311"/>
            <a:chExt cx="691156" cy="336780"/>
          </a:xfrm>
          <a:noFill/>
        </p:grpSpPr>
        <p:sp>
          <p:nvSpPr>
            <p:cNvPr id="17" name="Hexagon 16">
              <a:extLst>
                <a:ext uri="{FF2B5EF4-FFF2-40B4-BE49-F238E27FC236}">
                  <a16:creationId xmlns:a16="http://schemas.microsoft.com/office/drawing/2014/main" id="{6488AF67-02EC-4780-82E0-6470E10EFF34}"/>
                </a:ext>
              </a:extLst>
            </p:cNvPr>
            <p:cNvSpPr/>
            <p:nvPr/>
          </p:nvSpPr>
          <p:spPr>
            <a:xfrm>
              <a:off x="878440" y="830311"/>
              <a:ext cx="691156" cy="336780"/>
            </a:xfrm>
            <a:prstGeom prst="hexagon">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B02CDCD-04E7-48B8-A850-3644280BB5C4}"/>
                </a:ext>
              </a:extLst>
            </p:cNvPr>
            <p:cNvSpPr/>
            <p:nvPr/>
          </p:nvSpPr>
          <p:spPr>
            <a:xfrm>
              <a:off x="1005822" y="874210"/>
              <a:ext cx="425292" cy="237040"/>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55A11"/>
                  </a:solidFill>
                  <a:effectLst/>
                  <a:uLnTx/>
                  <a:uFillTx/>
                  <a:latin typeface="Calibri" panose="020F0502020204030204"/>
                  <a:ea typeface="+mn-ea"/>
                  <a:cs typeface="+mn-cs"/>
                </a:rPr>
                <a:t>Controller</a:t>
              </a:r>
              <a:endParaRPr kumimoji="0" lang="en-US" sz="1050" b="0" i="0" u="none" strike="noStrike" kern="1200" cap="none" spc="0" normalizeH="0" baseline="0" noProof="0" dirty="0">
                <a:ln>
                  <a:noFill/>
                </a:ln>
                <a:solidFill>
                  <a:srgbClr val="C55A11"/>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0046A743-96B3-4C94-B3A3-88E753263913}"/>
              </a:ext>
            </a:extLst>
          </p:cNvPr>
          <p:cNvGrpSpPr/>
          <p:nvPr/>
        </p:nvGrpSpPr>
        <p:grpSpPr>
          <a:xfrm>
            <a:off x="6947357" y="2041504"/>
            <a:ext cx="1484791" cy="371688"/>
            <a:chOff x="3864973" y="1607389"/>
            <a:chExt cx="1396268" cy="320170"/>
          </a:xfrm>
        </p:grpSpPr>
        <p:sp>
          <p:nvSpPr>
            <p:cNvPr id="20" name="Hexagon 19">
              <a:extLst>
                <a:ext uri="{FF2B5EF4-FFF2-40B4-BE49-F238E27FC236}">
                  <a16:creationId xmlns:a16="http://schemas.microsoft.com/office/drawing/2014/main" id="{B98F1DED-2279-44D2-A630-FE2B8D23A2AE}"/>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18DBEA60-726B-40F0-9B87-B92FCD2E3286}"/>
                </a:ext>
              </a:extLst>
            </p:cNvPr>
            <p:cNvGrpSpPr/>
            <p:nvPr/>
          </p:nvGrpSpPr>
          <p:grpSpPr>
            <a:xfrm>
              <a:off x="3864973" y="1607389"/>
              <a:ext cx="1396268" cy="271511"/>
              <a:chOff x="-184275" y="818033"/>
              <a:chExt cx="1777639" cy="336780"/>
            </a:xfrm>
            <a:noFill/>
          </p:grpSpPr>
          <p:sp>
            <p:nvSpPr>
              <p:cNvPr id="22" name="Hexagon 21">
                <a:extLst>
                  <a:ext uri="{FF2B5EF4-FFF2-40B4-BE49-F238E27FC236}">
                    <a16:creationId xmlns:a16="http://schemas.microsoft.com/office/drawing/2014/main" id="{1FEAFCC1-9A4D-437F-9833-DE8C29FFA46A}"/>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3DA1C19-720A-4EDC-B93D-88BB89A42318}"/>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Operator</a:t>
                </a:r>
              </a:p>
            </p:txBody>
          </p:sp>
        </p:grpSp>
      </p:grpSp>
      <p:pic>
        <p:nvPicPr>
          <p:cNvPr id="47" name="Graphic 46" descr="Browser window">
            <a:extLst>
              <a:ext uri="{FF2B5EF4-FFF2-40B4-BE49-F238E27FC236}">
                <a16:creationId xmlns:a16="http://schemas.microsoft.com/office/drawing/2014/main" id="{5DA89101-64BA-4B26-B124-83AC00D4D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630" y="6119885"/>
            <a:ext cx="818812" cy="622094"/>
          </a:xfrm>
          <a:prstGeom prst="rect">
            <a:avLst/>
          </a:prstGeom>
        </p:spPr>
      </p:pic>
      <p:grpSp>
        <p:nvGrpSpPr>
          <p:cNvPr id="51" name="Group 50">
            <a:extLst>
              <a:ext uri="{FF2B5EF4-FFF2-40B4-BE49-F238E27FC236}">
                <a16:creationId xmlns:a16="http://schemas.microsoft.com/office/drawing/2014/main" id="{A2DF24C5-EB96-47FE-AD82-AA2971A653BB}"/>
              </a:ext>
            </a:extLst>
          </p:cNvPr>
          <p:cNvGrpSpPr/>
          <p:nvPr/>
        </p:nvGrpSpPr>
        <p:grpSpPr>
          <a:xfrm>
            <a:off x="1398194" y="3859219"/>
            <a:ext cx="1624339" cy="549629"/>
            <a:chOff x="364769" y="2097017"/>
            <a:chExt cx="1624339" cy="549629"/>
          </a:xfrm>
        </p:grpSpPr>
        <p:grpSp>
          <p:nvGrpSpPr>
            <p:cNvPr id="52" name="Group 51">
              <a:extLst>
                <a:ext uri="{FF2B5EF4-FFF2-40B4-BE49-F238E27FC236}">
                  <a16:creationId xmlns:a16="http://schemas.microsoft.com/office/drawing/2014/main" id="{CBB4F9C8-2E03-4167-870D-D79A7CC18B91}"/>
                </a:ext>
              </a:extLst>
            </p:cNvPr>
            <p:cNvGrpSpPr/>
            <p:nvPr/>
          </p:nvGrpSpPr>
          <p:grpSpPr>
            <a:xfrm>
              <a:off x="364769" y="2097017"/>
              <a:ext cx="1484791" cy="371684"/>
              <a:chOff x="3887056" y="1607393"/>
              <a:chExt cx="1396268" cy="320166"/>
            </a:xfrm>
          </p:grpSpPr>
          <p:sp>
            <p:nvSpPr>
              <p:cNvPr id="54" name="Hexagon 53">
                <a:extLst>
                  <a:ext uri="{FF2B5EF4-FFF2-40B4-BE49-F238E27FC236}">
                    <a16:creationId xmlns:a16="http://schemas.microsoft.com/office/drawing/2014/main" id="{860C83A8-955E-4EB1-9ED4-B11973DCDD65}"/>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7F739CEA-C499-43A3-A850-EA5CB25DC086}"/>
                  </a:ext>
                </a:extLst>
              </p:cNvPr>
              <p:cNvGrpSpPr/>
              <p:nvPr/>
            </p:nvGrpSpPr>
            <p:grpSpPr>
              <a:xfrm>
                <a:off x="3887056" y="1607393"/>
                <a:ext cx="1396268" cy="271512"/>
                <a:chOff x="-156159" y="818033"/>
                <a:chExt cx="1777639" cy="336780"/>
              </a:xfrm>
              <a:noFill/>
            </p:grpSpPr>
            <p:sp>
              <p:nvSpPr>
                <p:cNvPr id="56" name="Hexagon 55">
                  <a:extLst>
                    <a:ext uri="{FF2B5EF4-FFF2-40B4-BE49-F238E27FC236}">
                      <a16:creationId xmlns:a16="http://schemas.microsoft.com/office/drawing/2014/main" id="{A21081BE-89F6-4A8C-8B81-D3662B8D8303}"/>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911EBE70-F6D7-4DBF-8765-FF0AEBE002A7}"/>
                    </a:ext>
                  </a:extLst>
                </p:cNvPr>
                <p:cNvSpPr/>
                <p:nvPr/>
              </p:nvSpPr>
              <p:spPr>
                <a:xfrm>
                  <a:off x="-156159" y="893915"/>
                  <a:ext cx="1777639" cy="246635"/>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Replication Controller</a:t>
                  </a:r>
                </a:p>
              </p:txBody>
            </p:sp>
          </p:grpSp>
        </p:grpSp>
        <p:pic>
          <p:nvPicPr>
            <p:cNvPr id="53" name="Picture 2" descr="See the source image">
              <a:extLst>
                <a:ext uri="{FF2B5EF4-FFF2-40B4-BE49-F238E27FC236}">
                  <a16:creationId xmlns:a16="http://schemas.microsoft.com/office/drawing/2014/main" id="{F96CE995-36FE-41A1-A68C-8C71EA47C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144" y="2320682"/>
              <a:ext cx="325964" cy="32596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8" name="Straight Connector 57">
            <a:extLst>
              <a:ext uri="{FF2B5EF4-FFF2-40B4-BE49-F238E27FC236}">
                <a16:creationId xmlns:a16="http://schemas.microsoft.com/office/drawing/2014/main" id="{B3DFAC9C-5314-4377-89FB-7FE6ECF5C817}"/>
              </a:ext>
            </a:extLst>
          </p:cNvPr>
          <p:cNvCxnSpPr>
            <a:cxnSpLocks/>
          </p:cNvCxnSpPr>
          <p:nvPr/>
        </p:nvCxnSpPr>
        <p:spPr>
          <a:xfrm flipV="1">
            <a:off x="3816606" y="1395212"/>
            <a:ext cx="0" cy="524808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0" name="Group 129">
            <a:extLst>
              <a:ext uri="{FF2B5EF4-FFF2-40B4-BE49-F238E27FC236}">
                <a16:creationId xmlns:a16="http://schemas.microsoft.com/office/drawing/2014/main" id="{068D986E-4BFB-4599-B5A5-C2664D824B33}"/>
              </a:ext>
            </a:extLst>
          </p:cNvPr>
          <p:cNvGrpSpPr/>
          <p:nvPr/>
        </p:nvGrpSpPr>
        <p:grpSpPr>
          <a:xfrm>
            <a:off x="4600141" y="3013812"/>
            <a:ext cx="6137236" cy="1583865"/>
            <a:chOff x="4600141" y="3013812"/>
            <a:chExt cx="6137236" cy="1583865"/>
          </a:xfrm>
        </p:grpSpPr>
        <p:sp>
          <p:nvSpPr>
            <p:cNvPr id="90" name="Hexagon 89">
              <a:extLst>
                <a:ext uri="{FF2B5EF4-FFF2-40B4-BE49-F238E27FC236}">
                  <a16:creationId xmlns:a16="http://schemas.microsoft.com/office/drawing/2014/main" id="{D381AA9F-ADF1-4A33-8696-9A3ABC968085}"/>
                </a:ext>
              </a:extLst>
            </p:cNvPr>
            <p:cNvSpPr/>
            <p:nvPr/>
          </p:nvSpPr>
          <p:spPr>
            <a:xfrm>
              <a:off x="4600141" y="3079620"/>
              <a:ext cx="1921311" cy="1518057"/>
            </a:xfrm>
            <a:prstGeom prst="hexagon">
              <a:avLst/>
            </a:prstGeom>
            <a:solidFill>
              <a:schemeClr val="bg1"/>
            </a:solidFill>
            <a:ln w="9525" cap="flat" cmpd="sng" algn="ctr">
              <a:solidFill>
                <a:srgbClr val="D83B0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1B691E2-FF27-46FE-8522-911C96339343}"/>
                </a:ext>
              </a:extLst>
            </p:cNvPr>
            <p:cNvGrpSpPr/>
            <p:nvPr/>
          </p:nvGrpSpPr>
          <p:grpSpPr>
            <a:xfrm>
              <a:off x="4754977" y="3281303"/>
              <a:ext cx="1484791" cy="469652"/>
              <a:chOff x="1509577" y="4225132"/>
              <a:chExt cx="1484791" cy="469652"/>
            </a:xfrm>
          </p:grpSpPr>
          <p:grpSp>
            <p:nvGrpSpPr>
              <p:cNvPr id="25" name="Group 24">
                <a:extLst>
                  <a:ext uri="{FF2B5EF4-FFF2-40B4-BE49-F238E27FC236}">
                    <a16:creationId xmlns:a16="http://schemas.microsoft.com/office/drawing/2014/main" id="{ABB4F7EA-E1CC-476F-B6E7-2C5AB0DB4491}"/>
                  </a:ext>
                </a:extLst>
              </p:cNvPr>
              <p:cNvGrpSpPr/>
              <p:nvPr/>
            </p:nvGrpSpPr>
            <p:grpSpPr>
              <a:xfrm>
                <a:off x="1509577" y="4225132"/>
                <a:ext cx="1484791" cy="371688"/>
                <a:chOff x="3864973" y="1607389"/>
                <a:chExt cx="1396268" cy="320170"/>
              </a:xfrm>
            </p:grpSpPr>
            <p:sp>
              <p:nvSpPr>
                <p:cNvPr id="27" name="Hexagon 26">
                  <a:extLst>
                    <a:ext uri="{FF2B5EF4-FFF2-40B4-BE49-F238E27FC236}">
                      <a16:creationId xmlns:a16="http://schemas.microsoft.com/office/drawing/2014/main" id="{2748BA2F-0019-4D9C-9D5F-0087330ABDA0}"/>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FCB70244-1506-47FD-B6C6-9E462100067E}"/>
                    </a:ext>
                  </a:extLst>
                </p:cNvPr>
                <p:cNvGrpSpPr/>
                <p:nvPr/>
              </p:nvGrpSpPr>
              <p:grpSpPr>
                <a:xfrm>
                  <a:off x="3864973" y="1607389"/>
                  <a:ext cx="1396268" cy="271511"/>
                  <a:chOff x="-184275" y="818033"/>
                  <a:chExt cx="1777639" cy="336780"/>
                </a:xfrm>
                <a:noFill/>
              </p:grpSpPr>
              <p:sp>
                <p:nvSpPr>
                  <p:cNvPr id="29" name="Hexagon 28">
                    <a:extLst>
                      <a:ext uri="{FF2B5EF4-FFF2-40B4-BE49-F238E27FC236}">
                        <a16:creationId xmlns:a16="http://schemas.microsoft.com/office/drawing/2014/main" id="{1962C2C0-0EE0-4C12-821A-7031031EA89E}"/>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01787AA-ABBB-4B96-A20E-B24A3C3FD014}"/>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SQL Server</a:t>
                    </a:r>
                  </a:p>
                </p:txBody>
              </p:sp>
            </p:grpSp>
          </p:grpSp>
          <p:sp>
            <p:nvSpPr>
              <p:cNvPr id="26" name="Can 24">
                <a:extLst>
                  <a:ext uri="{FF2B5EF4-FFF2-40B4-BE49-F238E27FC236}">
                    <a16:creationId xmlns:a16="http://schemas.microsoft.com/office/drawing/2014/main" id="{F992E24D-9131-45B9-9C5A-8E4D08B28653}"/>
                  </a:ext>
                </a:extLst>
              </p:cNvPr>
              <p:cNvSpPr/>
              <p:nvPr/>
            </p:nvSpPr>
            <p:spPr>
              <a:xfrm>
                <a:off x="2675504" y="4379585"/>
                <a:ext cx="258961" cy="315199"/>
              </a:xfrm>
              <a:prstGeom prst="can">
                <a:avLst/>
              </a:prstGeom>
              <a:ln>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91" name="Hexagon 90">
              <a:extLst>
                <a:ext uri="{FF2B5EF4-FFF2-40B4-BE49-F238E27FC236}">
                  <a16:creationId xmlns:a16="http://schemas.microsoft.com/office/drawing/2014/main" id="{31964A28-6CC6-4947-B1AA-8E3C1273C394}"/>
                </a:ext>
              </a:extLst>
            </p:cNvPr>
            <p:cNvSpPr/>
            <p:nvPr/>
          </p:nvSpPr>
          <p:spPr>
            <a:xfrm>
              <a:off x="6723021" y="3021339"/>
              <a:ext cx="1921311" cy="1518057"/>
            </a:xfrm>
            <a:prstGeom prst="hexagon">
              <a:avLst/>
            </a:prstGeom>
            <a:solidFill>
              <a:schemeClr val="bg1"/>
            </a:solidFill>
            <a:ln w="9525" cap="flat" cmpd="sng" algn="ctr">
              <a:solidFill>
                <a:srgbClr val="D83B0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49A77C7D-8F13-4701-8BDE-5BBFA3F24A84}"/>
                </a:ext>
              </a:extLst>
            </p:cNvPr>
            <p:cNvGrpSpPr/>
            <p:nvPr/>
          </p:nvGrpSpPr>
          <p:grpSpPr>
            <a:xfrm>
              <a:off x="6852595" y="3204498"/>
              <a:ext cx="1484791" cy="469652"/>
              <a:chOff x="1509577" y="4225132"/>
              <a:chExt cx="1484791" cy="469652"/>
            </a:xfrm>
          </p:grpSpPr>
          <p:grpSp>
            <p:nvGrpSpPr>
              <p:cNvPr id="32" name="Group 31">
                <a:extLst>
                  <a:ext uri="{FF2B5EF4-FFF2-40B4-BE49-F238E27FC236}">
                    <a16:creationId xmlns:a16="http://schemas.microsoft.com/office/drawing/2014/main" id="{64CC8189-2170-4D4A-B27E-E63101DF315D}"/>
                  </a:ext>
                </a:extLst>
              </p:cNvPr>
              <p:cNvGrpSpPr/>
              <p:nvPr/>
            </p:nvGrpSpPr>
            <p:grpSpPr>
              <a:xfrm>
                <a:off x="1509577" y="4225132"/>
                <a:ext cx="1484791" cy="371688"/>
                <a:chOff x="3864973" y="1607389"/>
                <a:chExt cx="1396268" cy="320170"/>
              </a:xfrm>
            </p:grpSpPr>
            <p:sp>
              <p:nvSpPr>
                <p:cNvPr id="34" name="Hexagon 33">
                  <a:extLst>
                    <a:ext uri="{FF2B5EF4-FFF2-40B4-BE49-F238E27FC236}">
                      <a16:creationId xmlns:a16="http://schemas.microsoft.com/office/drawing/2014/main" id="{D23A9E4B-D865-4323-9304-056DC0B4BB0C}"/>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F04FCFB2-41C3-4B7C-A7BD-2DA3533DCDB3}"/>
                    </a:ext>
                  </a:extLst>
                </p:cNvPr>
                <p:cNvGrpSpPr/>
                <p:nvPr/>
              </p:nvGrpSpPr>
              <p:grpSpPr>
                <a:xfrm>
                  <a:off x="3864973" y="1607389"/>
                  <a:ext cx="1396268" cy="271511"/>
                  <a:chOff x="-184275" y="818033"/>
                  <a:chExt cx="1777639" cy="336780"/>
                </a:xfrm>
                <a:noFill/>
              </p:grpSpPr>
              <p:sp>
                <p:nvSpPr>
                  <p:cNvPr id="36" name="Hexagon 35">
                    <a:extLst>
                      <a:ext uri="{FF2B5EF4-FFF2-40B4-BE49-F238E27FC236}">
                        <a16:creationId xmlns:a16="http://schemas.microsoft.com/office/drawing/2014/main" id="{1759C080-008B-43C6-82E0-6CA150FB6126}"/>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DA147C3-3735-4054-83A4-26B49BCF66C2}"/>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SQL Server</a:t>
                    </a:r>
                  </a:p>
                </p:txBody>
              </p:sp>
            </p:grpSp>
          </p:grpSp>
          <p:sp>
            <p:nvSpPr>
              <p:cNvPr id="33" name="Can 24">
                <a:extLst>
                  <a:ext uri="{FF2B5EF4-FFF2-40B4-BE49-F238E27FC236}">
                    <a16:creationId xmlns:a16="http://schemas.microsoft.com/office/drawing/2014/main" id="{59323D7F-32B2-4D7B-9188-A5551B1D301C}"/>
                  </a:ext>
                </a:extLst>
              </p:cNvPr>
              <p:cNvSpPr/>
              <p:nvPr/>
            </p:nvSpPr>
            <p:spPr>
              <a:xfrm>
                <a:off x="2675504" y="4379585"/>
                <a:ext cx="258961" cy="315199"/>
              </a:xfrm>
              <a:prstGeom prst="can">
                <a:avLst/>
              </a:prstGeom>
              <a:ln>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93" name="Hexagon 92">
              <a:extLst>
                <a:ext uri="{FF2B5EF4-FFF2-40B4-BE49-F238E27FC236}">
                  <a16:creationId xmlns:a16="http://schemas.microsoft.com/office/drawing/2014/main" id="{79F78FC0-671C-4594-8139-037F85ECA109}"/>
                </a:ext>
              </a:extLst>
            </p:cNvPr>
            <p:cNvSpPr/>
            <p:nvPr/>
          </p:nvSpPr>
          <p:spPr>
            <a:xfrm>
              <a:off x="8816066" y="3013812"/>
              <a:ext cx="1921311" cy="1518057"/>
            </a:xfrm>
            <a:prstGeom prst="hexagon">
              <a:avLst/>
            </a:prstGeom>
            <a:solidFill>
              <a:schemeClr val="bg1"/>
            </a:solidFill>
            <a:ln w="9525" cap="flat" cmpd="sng" algn="ctr">
              <a:solidFill>
                <a:srgbClr val="D83B0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C9EF950-8BFB-4843-937B-C00452CB06A2}"/>
                </a:ext>
              </a:extLst>
            </p:cNvPr>
            <p:cNvGrpSpPr/>
            <p:nvPr/>
          </p:nvGrpSpPr>
          <p:grpSpPr>
            <a:xfrm>
              <a:off x="9019289" y="3181194"/>
              <a:ext cx="1484791" cy="469652"/>
              <a:chOff x="1509577" y="4225132"/>
              <a:chExt cx="1484791" cy="469652"/>
            </a:xfrm>
          </p:grpSpPr>
          <p:grpSp>
            <p:nvGrpSpPr>
              <p:cNvPr id="39" name="Group 38">
                <a:extLst>
                  <a:ext uri="{FF2B5EF4-FFF2-40B4-BE49-F238E27FC236}">
                    <a16:creationId xmlns:a16="http://schemas.microsoft.com/office/drawing/2014/main" id="{A7BCA72B-3949-435D-A4EC-D2F8ECEA48E3}"/>
                  </a:ext>
                </a:extLst>
              </p:cNvPr>
              <p:cNvGrpSpPr/>
              <p:nvPr/>
            </p:nvGrpSpPr>
            <p:grpSpPr>
              <a:xfrm>
                <a:off x="1509577" y="4225132"/>
                <a:ext cx="1484791" cy="371688"/>
                <a:chOff x="3864973" y="1607389"/>
                <a:chExt cx="1396268" cy="320170"/>
              </a:xfrm>
            </p:grpSpPr>
            <p:sp>
              <p:nvSpPr>
                <p:cNvPr id="41" name="Hexagon 40">
                  <a:extLst>
                    <a:ext uri="{FF2B5EF4-FFF2-40B4-BE49-F238E27FC236}">
                      <a16:creationId xmlns:a16="http://schemas.microsoft.com/office/drawing/2014/main" id="{DA93E665-98D8-4766-A909-4A107A5449BD}"/>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EE80BAF6-278B-4B43-B169-97D3463BF07F}"/>
                    </a:ext>
                  </a:extLst>
                </p:cNvPr>
                <p:cNvGrpSpPr/>
                <p:nvPr/>
              </p:nvGrpSpPr>
              <p:grpSpPr>
                <a:xfrm>
                  <a:off x="3864973" y="1607389"/>
                  <a:ext cx="1396268" cy="271511"/>
                  <a:chOff x="-184275" y="818033"/>
                  <a:chExt cx="1777639" cy="336780"/>
                </a:xfrm>
                <a:noFill/>
              </p:grpSpPr>
              <p:sp>
                <p:nvSpPr>
                  <p:cNvPr id="43" name="Hexagon 42">
                    <a:extLst>
                      <a:ext uri="{FF2B5EF4-FFF2-40B4-BE49-F238E27FC236}">
                        <a16:creationId xmlns:a16="http://schemas.microsoft.com/office/drawing/2014/main" id="{D19BA4A4-29B0-461D-BF16-5ADFFBCB152E}"/>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BDF898F-C499-42E6-8E74-08E45C98BBB1}"/>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SQL Server</a:t>
                    </a:r>
                  </a:p>
                </p:txBody>
              </p:sp>
            </p:grpSp>
          </p:grpSp>
          <p:sp>
            <p:nvSpPr>
              <p:cNvPr id="40" name="Can 24">
                <a:extLst>
                  <a:ext uri="{FF2B5EF4-FFF2-40B4-BE49-F238E27FC236}">
                    <a16:creationId xmlns:a16="http://schemas.microsoft.com/office/drawing/2014/main" id="{F91D4DBF-CFE8-4C3A-9368-89AB4B710B9F}"/>
                  </a:ext>
                </a:extLst>
              </p:cNvPr>
              <p:cNvSpPr/>
              <p:nvPr/>
            </p:nvSpPr>
            <p:spPr>
              <a:xfrm>
                <a:off x="2675504" y="4379585"/>
                <a:ext cx="258961" cy="315199"/>
              </a:xfrm>
              <a:prstGeom prst="can">
                <a:avLst/>
              </a:prstGeom>
              <a:ln>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80" name="Group 79">
            <a:extLst>
              <a:ext uri="{FF2B5EF4-FFF2-40B4-BE49-F238E27FC236}">
                <a16:creationId xmlns:a16="http://schemas.microsoft.com/office/drawing/2014/main" id="{C4765C4D-DDE1-4541-9C6F-B5A3ABC66270}"/>
              </a:ext>
            </a:extLst>
          </p:cNvPr>
          <p:cNvGrpSpPr/>
          <p:nvPr/>
        </p:nvGrpSpPr>
        <p:grpSpPr>
          <a:xfrm>
            <a:off x="9434669" y="1875069"/>
            <a:ext cx="1501094" cy="480683"/>
            <a:chOff x="3830962" y="1607391"/>
            <a:chExt cx="1411599" cy="414057"/>
          </a:xfrm>
        </p:grpSpPr>
        <p:sp>
          <p:nvSpPr>
            <p:cNvPr id="81" name="Hexagon 80">
              <a:extLst>
                <a:ext uri="{FF2B5EF4-FFF2-40B4-BE49-F238E27FC236}">
                  <a16:creationId xmlns:a16="http://schemas.microsoft.com/office/drawing/2014/main" id="{17A94E9C-FC56-43E5-8D92-033FEFBCE87C}"/>
                </a:ext>
              </a:extLst>
            </p:cNvPr>
            <p:cNvSpPr/>
            <p:nvPr/>
          </p:nvSpPr>
          <p:spPr>
            <a:xfrm>
              <a:off x="3957458" y="1702305"/>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08EC406B-AD87-4275-8BCA-54E6C4465EF1}"/>
                </a:ext>
              </a:extLst>
            </p:cNvPr>
            <p:cNvGrpSpPr/>
            <p:nvPr/>
          </p:nvGrpSpPr>
          <p:grpSpPr>
            <a:xfrm>
              <a:off x="3830962" y="1607391"/>
              <a:ext cx="1411599" cy="395487"/>
              <a:chOff x="-227575" y="818033"/>
              <a:chExt cx="1797157" cy="490558"/>
            </a:xfrm>
            <a:noFill/>
          </p:grpSpPr>
          <p:sp>
            <p:nvSpPr>
              <p:cNvPr id="83" name="Hexagon 82">
                <a:extLst>
                  <a:ext uri="{FF2B5EF4-FFF2-40B4-BE49-F238E27FC236}">
                    <a16:creationId xmlns:a16="http://schemas.microsoft.com/office/drawing/2014/main" id="{10FC02AF-46C1-411A-9F0E-FE4DB6611450}"/>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65392A54-51AE-47E8-AF8D-3C93C426E859}"/>
                  </a:ext>
                </a:extLst>
              </p:cNvPr>
              <p:cNvSpPr/>
              <p:nvPr/>
            </p:nvSpPr>
            <p:spPr>
              <a:xfrm>
                <a:off x="-227575" y="897531"/>
                <a:ext cx="1777639" cy="411060"/>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Listener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3B01"/>
                    </a:solidFill>
                    <a:effectLst/>
                    <a:uLnTx/>
                    <a:uFillTx/>
                    <a:latin typeface="Calibri" panose="020F0502020204030204"/>
                    <a:ea typeface="+mn-ea"/>
                    <a:cs typeface="+mn-cs"/>
                  </a:rPr>
                  <a:t>(Readable Secondary)</a:t>
                </a:r>
              </a:p>
            </p:txBody>
          </p:sp>
        </p:grpSp>
      </p:grpSp>
      <p:grpSp>
        <p:nvGrpSpPr>
          <p:cNvPr id="85" name="Group 84">
            <a:extLst>
              <a:ext uri="{FF2B5EF4-FFF2-40B4-BE49-F238E27FC236}">
                <a16:creationId xmlns:a16="http://schemas.microsoft.com/office/drawing/2014/main" id="{2E1A12F9-C599-4665-B7FD-3AA4CC8F7970}"/>
              </a:ext>
            </a:extLst>
          </p:cNvPr>
          <p:cNvGrpSpPr/>
          <p:nvPr/>
        </p:nvGrpSpPr>
        <p:grpSpPr>
          <a:xfrm>
            <a:off x="5880635" y="5112778"/>
            <a:ext cx="1490005" cy="491181"/>
            <a:chOff x="3841390" y="1607391"/>
            <a:chExt cx="1401171" cy="423100"/>
          </a:xfrm>
        </p:grpSpPr>
        <p:sp>
          <p:nvSpPr>
            <p:cNvPr id="86" name="Hexagon 85">
              <a:extLst>
                <a:ext uri="{FF2B5EF4-FFF2-40B4-BE49-F238E27FC236}">
                  <a16:creationId xmlns:a16="http://schemas.microsoft.com/office/drawing/2014/main" id="{D597C866-4FB8-40B7-B3AE-0560B477452E}"/>
                </a:ext>
              </a:extLst>
            </p:cNvPr>
            <p:cNvSpPr/>
            <p:nvPr/>
          </p:nvSpPr>
          <p:spPr>
            <a:xfrm>
              <a:off x="3957458" y="1702305"/>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3C32AE74-D621-4CC0-AA34-F4B55958DD19}"/>
                </a:ext>
              </a:extLst>
            </p:cNvPr>
            <p:cNvGrpSpPr/>
            <p:nvPr/>
          </p:nvGrpSpPr>
          <p:grpSpPr>
            <a:xfrm>
              <a:off x="3841390" y="1607391"/>
              <a:ext cx="1401171" cy="423100"/>
              <a:chOff x="-214299" y="818033"/>
              <a:chExt cx="1783881" cy="524809"/>
            </a:xfrm>
            <a:noFill/>
          </p:grpSpPr>
          <p:sp>
            <p:nvSpPr>
              <p:cNvPr id="88" name="Hexagon 87">
                <a:extLst>
                  <a:ext uri="{FF2B5EF4-FFF2-40B4-BE49-F238E27FC236}">
                    <a16:creationId xmlns:a16="http://schemas.microsoft.com/office/drawing/2014/main" id="{76BC7DBE-E829-4E8F-ACC6-549571D5B930}"/>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1CA893-B4FE-447B-B376-04478AB0131D}"/>
                  </a:ext>
                </a:extLst>
              </p:cNvPr>
              <p:cNvSpPr/>
              <p:nvPr/>
            </p:nvSpPr>
            <p:spPr>
              <a:xfrm>
                <a:off x="-214299" y="931782"/>
                <a:ext cx="1777639" cy="411060"/>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Listener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3B01"/>
                    </a:solidFill>
                    <a:effectLst/>
                    <a:uLnTx/>
                    <a:uFillTx/>
                    <a:latin typeface="Calibri" panose="020F0502020204030204"/>
                    <a:ea typeface="+mn-ea"/>
                    <a:cs typeface="+mn-cs"/>
                  </a:rPr>
                  <a:t>(Primary)</a:t>
                </a:r>
              </a:p>
            </p:txBody>
          </p:sp>
        </p:grpSp>
      </p:grpSp>
      <p:grpSp>
        <p:nvGrpSpPr>
          <p:cNvPr id="104" name="Group 103">
            <a:extLst>
              <a:ext uri="{FF2B5EF4-FFF2-40B4-BE49-F238E27FC236}">
                <a16:creationId xmlns:a16="http://schemas.microsoft.com/office/drawing/2014/main" id="{99799C9D-CB49-4CDA-BCA6-9D0B066C176D}"/>
              </a:ext>
            </a:extLst>
          </p:cNvPr>
          <p:cNvGrpSpPr/>
          <p:nvPr/>
        </p:nvGrpSpPr>
        <p:grpSpPr>
          <a:xfrm>
            <a:off x="6141938" y="2413192"/>
            <a:ext cx="3053642" cy="666428"/>
            <a:chOff x="6141938" y="2413192"/>
            <a:chExt cx="3053642" cy="666428"/>
          </a:xfrm>
        </p:grpSpPr>
        <p:cxnSp>
          <p:nvCxnSpPr>
            <p:cNvPr id="97" name="Straight Arrow Connector 96">
              <a:extLst>
                <a:ext uri="{FF2B5EF4-FFF2-40B4-BE49-F238E27FC236}">
                  <a16:creationId xmlns:a16="http://schemas.microsoft.com/office/drawing/2014/main" id="{111C9BBA-C83D-4489-AB15-4F240646864B}"/>
                </a:ext>
              </a:extLst>
            </p:cNvPr>
            <p:cNvCxnSpPr>
              <a:endCxn id="90" idx="5"/>
            </p:cNvCxnSpPr>
            <p:nvPr/>
          </p:nvCxnSpPr>
          <p:spPr>
            <a:xfrm flipH="1">
              <a:off x="6141938" y="2413192"/>
              <a:ext cx="1547814" cy="6664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8" name="Straight Arrow Connector 97">
              <a:extLst>
                <a:ext uri="{FF2B5EF4-FFF2-40B4-BE49-F238E27FC236}">
                  <a16:creationId xmlns:a16="http://schemas.microsoft.com/office/drawing/2014/main" id="{13D239A8-DCE1-44E7-903A-6AF5D665523E}"/>
                </a:ext>
              </a:extLst>
            </p:cNvPr>
            <p:cNvCxnSpPr>
              <a:cxnSpLocks/>
            </p:cNvCxnSpPr>
            <p:nvPr/>
          </p:nvCxnSpPr>
          <p:spPr>
            <a:xfrm>
              <a:off x="7670196" y="2427731"/>
              <a:ext cx="13480" cy="593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Straight Arrow Connector 100">
              <a:extLst>
                <a:ext uri="{FF2B5EF4-FFF2-40B4-BE49-F238E27FC236}">
                  <a16:creationId xmlns:a16="http://schemas.microsoft.com/office/drawing/2014/main" id="{89928DD3-EA83-474B-B3B9-4AC5259CF8B8}"/>
                </a:ext>
              </a:extLst>
            </p:cNvPr>
            <p:cNvCxnSpPr>
              <a:cxnSpLocks/>
              <a:endCxn id="93" idx="4"/>
            </p:cNvCxnSpPr>
            <p:nvPr/>
          </p:nvCxnSpPr>
          <p:spPr>
            <a:xfrm>
              <a:off x="7676936" y="2425466"/>
              <a:ext cx="1518644" cy="588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106" name="Straight Arrow Connector 105">
            <a:extLst>
              <a:ext uri="{FF2B5EF4-FFF2-40B4-BE49-F238E27FC236}">
                <a16:creationId xmlns:a16="http://schemas.microsoft.com/office/drawing/2014/main" id="{EB94B94C-AC0E-42ED-A2ED-7AC3CF65EBDB}"/>
              </a:ext>
            </a:extLst>
          </p:cNvPr>
          <p:cNvCxnSpPr>
            <a:cxnSpLocks/>
            <a:stCxn id="47" idx="3"/>
            <a:endCxn id="86" idx="2"/>
          </p:cNvCxnSpPr>
          <p:nvPr/>
        </p:nvCxnSpPr>
        <p:spPr>
          <a:xfrm flipV="1">
            <a:off x="5025442" y="5593461"/>
            <a:ext cx="1071244" cy="837471"/>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10" name="Straight Arrow Connector 109">
            <a:extLst>
              <a:ext uri="{FF2B5EF4-FFF2-40B4-BE49-F238E27FC236}">
                <a16:creationId xmlns:a16="http://schemas.microsoft.com/office/drawing/2014/main" id="{9A9B409C-80B0-4BF0-8F8A-F2140205A527}"/>
              </a:ext>
            </a:extLst>
          </p:cNvPr>
          <p:cNvCxnSpPr>
            <a:cxnSpLocks/>
            <a:stCxn id="86" idx="4"/>
          </p:cNvCxnSpPr>
          <p:nvPr/>
        </p:nvCxnSpPr>
        <p:spPr>
          <a:xfrm flipH="1" flipV="1">
            <a:off x="5534016" y="4595814"/>
            <a:ext cx="562670" cy="627151"/>
          </a:xfrm>
          <a:prstGeom prst="straightConnector1">
            <a:avLst/>
          </a:prstGeom>
          <a:ln>
            <a:solidFill>
              <a:srgbClr val="ED7D31"/>
            </a:solidFill>
            <a:tailEnd type="triangle"/>
          </a:ln>
        </p:spPr>
        <p:style>
          <a:lnRef idx="3">
            <a:schemeClr val="accent2"/>
          </a:lnRef>
          <a:fillRef idx="0">
            <a:schemeClr val="accent2"/>
          </a:fillRef>
          <a:effectRef idx="2">
            <a:schemeClr val="accent2"/>
          </a:effectRef>
          <a:fontRef idx="minor">
            <a:schemeClr val="tx1"/>
          </a:fontRef>
        </p:style>
      </p:cxnSp>
      <p:cxnSp>
        <p:nvCxnSpPr>
          <p:cNvPr id="113" name="Straight Arrow Connector 112">
            <a:extLst>
              <a:ext uri="{FF2B5EF4-FFF2-40B4-BE49-F238E27FC236}">
                <a16:creationId xmlns:a16="http://schemas.microsoft.com/office/drawing/2014/main" id="{C8059A11-ABEE-493A-82D9-A5F0EF50B545}"/>
              </a:ext>
            </a:extLst>
          </p:cNvPr>
          <p:cNvCxnSpPr>
            <a:cxnSpLocks/>
            <a:stCxn id="86" idx="5"/>
          </p:cNvCxnSpPr>
          <p:nvPr/>
        </p:nvCxnSpPr>
        <p:spPr>
          <a:xfrm flipV="1">
            <a:off x="7149377" y="4539396"/>
            <a:ext cx="445613" cy="683569"/>
          </a:xfrm>
          <a:prstGeom prst="straightConnector1">
            <a:avLst/>
          </a:prstGeom>
          <a:ln>
            <a:solidFill>
              <a:srgbClr val="ED7D31"/>
            </a:solidFill>
            <a:tailEnd type="triangle"/>
          </a:ln>
        </p:spPr>
        <p:style>
          <a:lnRef idx="3">
            <a:schemeClr val="accent2"/>
          </a:lnRef>
          <a:fillRef idx="0">
            <a:schemeClr val="accent2"/>
          </a:fillRef>
          <a:effectRef idx="2">
            <a:schemeClr val="accent2"/>
          </a:effectRef>
          <a:fontRef idx="minor">
            <a:schemeClr val="tx1"/>
          </a:fontRef>
        </p:style>
      </p:cxnSp>
      <p:cxnSp>
        <p:nvCxnSpPr>
          <p:cNvPr id="118" name="Straight Arrow Connector 117">
            <a:extLst>
              <a:ext uri="{FF2B5EF4-FFF2-40B4-BE49-F238E27FC236}">
                <a16:creationId xmlns:a16="http://schemas.microsoft.com/office/drawing/2014/main" id="{7CA8562F-EB9F-4040-8D30-149F5DD01F2C}"/>
              </a:ext>
            </a:extLst>
          </p:cNvPr>
          <p:cNvCxnSpPr>
            <a:cxnSpLocks/>
            <a:endCxn id="81" idx="5"/>
          </p:cNvCxnSpPr>
          <p:nvPr/>
        </p:nvCxnSpPr>
        <p:spPr>
          <a:xfrm flipH="1">
            <a:off x="10714500" y="1443282"/>
            <a:ext cx="420291" cy="541974"/>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122" name="Straight Arrow Connector 121">
            <a:extLst>
              <a:ext uri="{FF2B5EF4-FFF2-40B4-BE49-F238E27FC236}">
                <a16:creationId xmlns:a16="http://schemas.microsoft.com/office/drawing/2014/main" id="{9CF1F031-AB24-41B8-B6D5-65E2EB38BAFA}"/>
              </a:ext>
            </a:extLst>
          </p:cNvPr>
          <p:cNvCxnSpPr>
            <a:cxnSpLocks/>
          </p:cNvCxnSpPr>
          <p:nvPr/>
        </p:nvCxnSpPr>
        <p:spPr>
          <a:xfrm flipH="1">
            <a:off x="9841167" y="2347313"/>
            <a:ext cx="376798" cy="657109"/>
          </a:xfrm>
          <a:prstGeom prst="straightConnector1">
            <a:avLst/>
          </a:prstGeom>
          <a:ln>
            <a:solidFill>
              <a:srgbClr val="ED7D31"/>
            </a:solidFill>
            <a:tailEnd type="triangle"/>
          </a:ln>
        </p:spPr>
        <p:style>
          <a:lnRef idx="3">
            <a:schemeClr val="accent2"/>
          </a:lnRef>
          <a:fillRef idx="0">
            <a:schemeClr val="accent2"/>
          </a:fillRef>
          <a:effectRef idx="2">
            <a:schemeClr val="accent2"/>
          </a:effectRef>
          <a:fontRef idx="minor">
            <a:schemeClr val="tx1"/>
          </a:fontRef>
        </p:style>
      </p:cxnSp>
      <p:pic>
        <p:nvPicPr>
          <p:cNvPr id="126" name="Picture 125">
            <a:extLst>
              <a:ext uri="{FF2B5EF4-FFF2-40B4-BE49-F238E27FC236}">
                <a16:creationId xmlns:a16="http://schemas.microsoft.com/office/drawing/2014/main" id="{583B962D-B2E6-4A44-86E1-95487141C5B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761784" y="55214"/>
            <a:ext cx="1365873" cy="689606"/>
          </a:xfrm>
          <a:prstGeom prst="rect">
            <a:avLst/>
          </a:prstGeom>
        </p:spPr>
      </p:pic>
      <p:sp>
        <p:nvSpPr>
          <p:cNvPr id="127" name="Title 1">
            <a:extLst>
              <a:ext uri="{FF2B5EF4-FFF2-40B4-BE49-F238E27FC236}">
                <a16:creationId xmlns:a16="http://schemas.microsoft.com/office/drawing/2014/main" id="{CDA51036-A1F2-43FF-8091-7AAA5A977B8B}"/>
              </a:ext>
            </a:extLst>
          </p:cNvPr>
          <p:cNvSpPr txBox="1">
            <a:spLocks/>
          </p:cNvSpPr>
          <p:nvPr/>
        </p:nvSpPr>
        <p:spPr>
          <a:xfrm>
            <a:off x="286227" y="484564"/>
            <a:ext cx="7383969" cy="76944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Cluster High-Availability Detail</a:t>
            </a:r>
            <a:endParaRPr kumimoji="0" lang="en-US" sz="1800" b="0" i="0" u="none" strike="noStrike" kern="1200" cap="none" spc="-50" normalizeH="0" baseline="0" noProof="0" dirty="0">
              <a:ln w="3175">
                <a:noFill/>
              </a:ln>
              <a:solidFill>
                <a:srgbClr val="C65910"/>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ED7D31"/>
                </a:solidFill>
                <a:effectLst/>
                <a:uLnTx/>
                <a:uFillTx/>
                <a:latin typeface="Segoe UI Semibold"/>
                <a:ea typeface="+mn-ea"/>
                <a:cs typeface="Segoe UI" pitchFamily="34" charset="0"/>
              </a:rPr>
              <a:t>Using Cluster HA and SQL Server Availability Groups</a:t>
            </a:r>
            <a:endParaRPr kumimoji="0" lang="en-US" sz="1800" b="0" i="0" u="none" strike="noStrike" kern="1200" cap="none" spc="-50" normalizeH="0" baseline="0" noProof="0" dirty="0">
              <a:ln w="3175">
                <a:noFill/>
              </a:ln>
              <a:solidFill>
                <a:srgbClr val="ED7D31"/>
              </a:solidFill>
              <a:effectLst/>
              <a:uLnTx/>
              <a:uFillTx/>
              <a:latin typeface="Segoe UI Semibold"/>
              <a:ea typeface="+mn-ea"/>
              <a:cs typeface="Segoe UI" pitchFamily="34" charset="0"/>
            </a:endParaRPr>
          </a:p>
        </p:txBody>
      </p:sp>
      <p:grpSp>
        <p:nvGrpSpPr>
          <p:cNvPr id="131" name="Group 130">
            <a:extLst>
              <a:ext uri="{FF2B5EF4-FFF2-40B4-BE49-F238E27FC236}">
                <a16:creationId xmlns:a16="http://schemas.microsoft.com/office/drawing/2014/main" id="{662A7A2B-960A-4ADE-AFF0-031C9639EF2D}"/>
              </a:ext>
            </a:extLst>
          </p:cNvPr>
          <p:cNvGrpSpPr/>
          <p:nvPr/>
        </p:nvGrpSpPr>
        <p:grpSpPr>
          <a:xfrm>
            <a:off x="4791621" y="3594853"/>
            <a:ext cx="5913566" cy="937016"/>
            <a:chOff x="4791621" y="3594853"/>
            <a:chExt cx="5913566" cy="937016"/>
          </a:xfrm>
        </p:grpSpPr>
        <p:grpSp>
          <p:nvGrpSpPr>
            <p:cNvPr id="61" name="Group 60">
              <a:extLst>
                <a:ext uri="{FF2B5EF4-FFF2-40B4-BE49-F238E27FC236}">
                  <a16:creationId xmlns:a16="http://schemas.microsoft.com/office/drawing/2014/main" id="{DFEA0659-B361-4FF0-8A84-5F9971765E99}"/>
                </a:ext>
              </a:extLst>
            </p:cNvPr>
            <p:cNvGrpSpPr/>
            <p:nvPr/>
          </p:nvGrpSpPr>
          <p:grpSpPr>
            <a:xfrm>
              <a:off x="4791621" y="4160181"/>
              <a:ext cx="1484791" cy="371688"/>
              <a:chOff x="3864973" y="1607389"/>
              <a:chExt cx="1396268" cy="320170"/>
            </a:xfrm>
          </p:grpSpPr>
          <p:sp>
            <p:nvSpPr>
              <p:cNvPr id="62" name="Hexagon 61">
                <a:extLst>
                  <a:ext uri="{FF2B5EF4-FFF2-40B4-BE49-F238E27FC236}">
                    <a16:creationId xmlns:a16="http://schemas.microsoft.com/office/drawing/2014/main" id="{5D0E6C82-7623-42D1-BCA6-9A00BCED2D87}"/>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0659EF64-5407-4A30-A78A-9C5567265436}"/>
                  </a:ext>
                </a:extLst>
              </p:cNvPr>
              <p:cNvGrpSpPr/>
              <p:nvPr/>
            </p:nvGrpSpPr>
            <p:grpSpPr>
              <a:xfrm>
                <a:off x="3864973" y="1607389"/>
                <a:ext cx="1396268" cy="271511"/>
                <a:chOff x="-184275" y="818033"/>
                <a:chExt cx="1777639" cy="336780"/>
              </a:xfrm>
              <a:noFill/>
            </p:grpSpPr>
            <p:sp>
              <p:nvSpPr>
                <p:cNvPr id="64" name="Hexagon 63">
                  <a:extLst>
                    <a:ext uri="{FF2B5EF4-FFF2-40B4-BE49-F238E27FC236}">
                      <a16:creationId xmlns:a16="http://schemas.microsoft.com/office/drawing/2014/main" id="{1BEE4A6C-9A99-4C46-8AD0-C98B7A54A22A}"/>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94CACBA-0CE7-478C-A4C3-9A26560AD4EB}"/>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HA Supervisor</a:t>
                  </a:r>
                </a:p>
              </p:txBody>
            </p:sp>
          </p:grpSp>
        </p:grpSp>
        <p:sp>
          <p:nvSpPr>
            <p:cNvPr id="76" name="Rectangle 75">
              <a:extLst>
                <a:ext uri="{FF2B5EF4-FFF2-40B4-BE49-F238E27FC236}">
                  <a16:creationId xmlns:a16="http://schemas.microsoft.com/office/drawing/2014/main" id="{476D91A3-97B3-4790-83F4-716231E27684}"/>
                </a:ext>
              </a:extLst>
            </p:cNvPr>
            <p:cNvSpPr/>
            <p:nvPr/>
          </p:nvSpPr>
          <p:spPr>
            <a:xfrm>
              <a:off x="5734432" y="3698195"/>
              <a:ext cx="631904" cy="2616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Primary</a:t>
              </a:r>
            </a:p>
          </p:txBody>
        </p:sp>
        <p:grpSp>
          <p:nvGrpSpPr>
            <p:cNvPr id="71" name="Group 70">
              <a:extLst>
                <a:ext uri="{FF2B5EF4-FFF2-40B4-BE49-F238E27FC236}">
                  <a16:creationId xmlns:a16="http://schemas.microsoft.com/office/drawing/2014/main" id="{E294DD56-A50B-46A3-BACD-4D8BFC9733B7}"/>
                </a:ext>
              </a:extLst>
            </p:cNvPr>
            <p:cNvGrpSpPr/>
            <p:nvPr/>
          </p:nvGrpSpPr>
          <p:grpSpPr>
            <a:xfrm>
              <a:off x="6935772" y="4124745"/>
              <a:ext cx="1484791" cy="371688"/>
              <a:chOff x="3864973" y="1607389"/>
              <a:chExt cx="1396268" cy="320170"/>
            </a:xfrm>
          </p:grpSpPr>
          <p:sp>
            <p:nvSpPr>
              <p:cNvPr id="72" name="Hexagon 71">
                <a:extLst>
                  <a:ext uri="{FF2B5EF4-FFF2-40B4-BE49-F238E27FC236}">
                    <a16:creationId xmlns:a16="http://schemas.microsoft.com/office/drawing/2014/main" id="{11F0C130-EE25-4828-BCA3-E73BC3C93597}"/>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B4C19060-27ED-4D13-AA00-3576595F1B40}"/>
                  </a:ext>
                </a:extLst>
              </p:cNvPr>
              <p:cNvGrpSpPr/>
              <p:nvPr/>
            </p:nvGrpSpPr>
            <p:grpSpPr>
              <a:xfrm>
                <a:off x="3864973" y="1607389"/>
                <a:ext cx="1396268" cy="271511"/>
                <a:chOff x="-184275" y="818033"/>
                <a:chExt cx="1777639" cy="336780"/>
              </a:xfrm>
              <a:noFill/>
            </p:grpSpPr>
            <p:sp>
              <p:nvSpPr>
                <p:cNvPr id="74" name="Hexagon 73">
                  <a:extLst>
                    <a:ext uri="{FF2B5EF4-FFF2-40B4-BE49-F238E27FC236}">
                      <a16:creationId xmlns:a16="http://schemas.microsoft.com/office/drawing/2014/main" id="{C6D6164C-26B9-43D3-8369-DFFBCD78BBC3}"/>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C7904E74-B32E-4429-8990-BA16713749C1}"/>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HA Supervisor</a:t>
                  </a:r>
                </a:p>
              </p:txBody>
            </p:sp>
          </p:grpSp>
        </p:grpSp>
        <p:sp>
          <p:nvSpPr>
            <p:cNvPr id="77" name="Rectangle 76">
              <a:extLst>
                <a:ext uri="{FF2B5EF4-FFF2-40B4-BE49-F238E27FC236}">
                  <a16:creationId xmlns:a16="http://schemas.microsoft.com/office/drawing/2014/main" id="{A8F9DB9F-4A6D-44D6-82CE-6D3590BBF908}"/>
                </a:ext>
              </a:extLst>
            </p:cNvPr>
            <p:cNvSpPr/>
            <p:nvPr/>
          </p:nvSpPr>
          <p:spPr>
            <a:xfrm>
              <a:off x="7812778" y="3600798"/>
              <a:ext cx="780983" cy="2616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Secondary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88F74E38-0623-43CD-8CD1-EBA4C31E3CD5}"/>
                </a:ext>
              </a:extLst>
            </p:cNvPr>
            <p:cNvGrpSpPr/>
            <p:nvPr/>
          </p:nvGrpSpPr>
          <p:grpSpPr>
            <a:xfrm>
              <a:off x="9023918" y="4117687"/>
              <a:ext cx="1484791" cy="371688"/>
              <a:chOff x="3864973" y="1607389"/>
              <a:chExt cx="1396268" cy="320170"/>
            </a:xfrm>
          </p:grpSpPr>
          <p:sp>
            <p:nvSpPr>
              <p:cNvPr id="67" name="Hexagon 66">
                <a:extLst>
                  <a:ext uri="{FF2B5EF4-FFF2-40B4-BE49-F238E27FC236}">
                    <a16:creationId xmlns:a16="http://schemas.microsoft.com/office/drawing/2014/main" id="{88256F3C-6D2E-4E24-AE43-7587E56CE160}"/>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6D313A4F-0F4A-444B-A0F1-2E4164A7920B}"/>
                  </a:ext>
                </a:extLst>
              </p:cNvPr>
              <p:cNvGrpSpPr/>
              <p:nvPr/>
            </p:nvGrpSpPr>
            <p:grpSpPr>
              <a:xfrm>
                <a:off x="3864973" y="1607389"/>
                <a:ext cx="1396268" cy="271511"/>
                <a:chOff x="-184275" y="818033"/>
                <a:chExt cx="1777639" cy="336780"/>
              </a:xfrm>
              <a:noFill/>
            </p:grpSpPr>
            <p:sp>
              <p:nvSpPr>
                <p:cNvPr id="69" name="Hexagon 68">
                  <a:extLst>
                    <a:ext uri="{FF2B5EF4-FFF2-40B4-BE49-F238E27FC236}">
                      <a16:creationId xmlns:a16="http://schemas.microsoft.com/office/drawing/2014/main" id="{1EC1484B-42CE-4855-A8D4-ADA57705C590}"/>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453452FC-C959-4F2A-97C2-C4113BE9FA02}"/>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HA Supervisor</a:t>
                  </a:r>
                </a:p>
              </p:txBody>
            </p:sp>
          </p:grpSp>
        </p:grpSp>
        <p:sp>
          <p:nvSpPr>
            <p:cNvPr id="78" name="Rectangle 77">
              <a:extLst>
                <a:ext uri="{FF2B5EF4-FFF2-40B4-BE49-F238E27FC236}">
                  <a16:creationId xmlns:a16="http://schemas.microsoft.com/office/drawing/2014/main" id="{DC07047F-EE33-4C12-8A14-98615CCDBD7B}"/>
                </a:ext>
              </a:extLst>
            </p:cNvPr>
            <p:cNvSpPr/>
            <p:nvPr/>
          </p:nvSpPr>
          <p:spPr>
            <a:xfrm>
              <a:off x="9924204" y="3594853"/>
              <a:ext cx="780983" cy="2616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Secondary</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3" name="Rectangle 132">
            <a:extLst>
              <a:ext uri="{FF2B5EF4-FFF2-40B4-BE49-F238E27FC236}">
                <a16:creationId xmlns:a16="http://schemas.microsoft.com/office/drawing/2014/main" id="{DE50C2CC-B6F1-4A19-BE2F-9A6D831DE4AA}"/>
              </a:ext>
            </a:extLst>
          </p:cNvPr>
          <p:cNvSpPr/>
          <p:nvPr/>
        </p:nvSpPr>
        <p:spPr>
          <a:xfrm>
            <a:off x="1707279" y="6122089"/>
            <a:ext cx="1175706"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3175">
                  <a:noFill/>
                </a:ln>
                <a:solidFill>
                  <a:srgbClr val="7030A0"/>
                </a:solidFill>
                <a:effectLst/>
                <a:uLnTx/>
                <a:uFillTx/>
                <a:latin typeface="Segoe UI Semibold"/>
                <a:ea typeface="+mn-ea"/>
                <a:cs typeface="Segoe UI" pitchFamily="34" charset="0"/>
              </a:rPr>
              <a:t>Cluster HA</a:t>
            </a:r>
            <a:endParaRPr kumimoji="0" lang="en-US" sz="1765"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F346DD7-32A0-4206-B30B-C96AB6499CAF}"/>
              </a:ext>
            </a:extLst>
          </p:cNvPr>
          <p:cNvSpPr/>
          <p:nvPr/>
        </p:nvSpPr>
        <p:spPr>
          <a:xfrm>
            <a:off x="7157478" y="6127368"/>
            <a:ext cx="1601913"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3175">
                  <a:noFill/>
                </a:ln>
                <a:solidFill>
                  <a:srgbClr val="ED7D31">
                    <a:lumMod val="75000"/>
                  </a:srgbClr>
                </a:solidFill>
                <a:effectLst/>
                <a:uLnTx/>
                <a:uFillTx/>
                <a:latin typeface="Segoe UI Semibold"/>
                <a:ea typeface="+mn-ea"/>
                <a:cs typeface="Segoe UI" pitchFamily="34" charset="0"/>
              </a:rPr>
              <a:t>SQL Server  HA</a:t>
            </a:r>
            <a:endParaRPr kumimoji="0" lang="en-US" sz="1765"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pic>
        <p:nvPicPr>
          <p:cNvPr id="3" name="Graphic 2" descr="Traffic light">
            <a:extLst>
              <a:ext uri="{FF2B5EF4-FFF2-40B4-BE49-F238E27FC236}">
                <a16:creationId xmlns:a16="http://schemas.microsoft.com/office/drawing/2014/main" id="{77C60191-3AC8-45E2-806B-C376B216D5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1670" y="3165468"/>
            <a:ext cx="1398374" cy="1398374"/>
          </a:xfrm>
          <a:prstGeom prst="rect">
            <a:avLst/>
          </a:prstGeom>
        </p:spPr>
      </p:pic>
      <p:cxnSp>
        <p:nvCxnSpPr>
          <p:cNvPr id="100" name="Straight Arrow Connector 99">
            <a:extLst>
              <a:ext uri="{FF2B5EF4-FFF2-40B4-BE49-F238E27FC236}">
                <a16:creationId xmlns:a16="http://schemas.microsoft.com/office/drawing/2014/main" id="{E05B0397-84CE-4FC7-9A3B-8431BACCF3AC}"/>
              </a:ext>
            </a:extLst>
          </p:cNvPr>
          <p:cNvCxnSpPr>
            <a:cxnSpLocks/>
            <a:endCxn id="91" idx="5"/>
          </p:cNvCxnSpPr>
          <p:nvPr/>
        </p:nvCxnSpPr>
        <p:spPr>
          <a:xfrm flipH="1">
            <a:off x="8264818" y="2381936"/>
            <a:ext cx="1953148" cy="639403"/>
          </a:xfrm>
          <a:prstGeom prst="straightConnector1">
            <a:avLst/>
          </a:prstGeom>
          <a:ln>
            <a:solidFill>
              <a:srgbClr val="ED7D31"/>
            </a:solidFill>
            <a:tailEnd type="triangle"/>
          </a:ln>
        </p:spPr>
        <p:style>
          <a:lnRef idx="3">
            <a:schemeClr val="accent2"/>
          </a:lnRef>
          <a:fillRef idx="0">
            <a:schemeClr val="accent2"/>
          </a:fillRef>
          <a:effectRef idx="2">
            <a:schemeClr val="accent2"/>
          </a:effectRef>
          <a:fontRef idx="minor">
            <a:schemeClr val="tx1"/>
          </a:fontRef>
        </p:style>
      </p:cxnSp>
      <p:sp>
        <p:nvSpPr>
          <p:cNvPr id="2" name="Rectangle 1">
            <a:extLst>
              <a:ext uri="{FF2B5EF4-FFF2-40B4-BE49-F238E27FC236}">
                <a16:creationId xmlns:a16="http://schemas.microsoft.com/office/drawing/2014/main" id="{092DE88D-76CD-4007-9AE4-07EB98439F26}"/>
              </a:ext>
            </a:extLst>
          </p:cNvPr>
          <p:cNvSpPr/>
          <p:nvPr/>
        </p:nvSpPr>
        <p:spPr>
          <a:xfrm>
            <a:off x="7299439" y="3783713"/>
            <a:ext cx="1317990" cy="2616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(Becomes Primary)</a:t>
            </a:r>
          </a:p>
        </p:txBody>
      </p:sp>
      <p:pic>
        <p:nvPicPr>
          <p:cNvPr id="5" name="Graphic 4" descr="Printer">
            <a:extLst>
              <a:ext uri="{FF2B5EF4-FFF2-40B4-BE49-F238E27FC236}">
                <a16:creationId xmlns:a16="http://schemas.microsoft.com/office/drawing/2014/main" id="{43E2BFAC-6D38-4C4B-889E-D5C364225A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51978" y="907679"/>
            <a:ext cx="785483" cy="541974"/>
          </a:xfrm>
          <a:prstGeom prst="rect">
            <a:avLst/>
          </a:prstGeom>
        </p:spPr>
      </p:pic>
      <p:sp>
        <p:nvSpPr>
          <p:cNvPr id="102" name="Rectangle 101">
            <a:extLst>
              <a:ext uri="{FF2B5EF4-FFF2-40B4-BE49-F238E27FC236}">
                <a16:creationId xmlns:a16="http://schemas.microsoft.com/office/drawing/2014/main" id="{7241C233-ABDA-4035-96A1-2C4DFD662FD1}"/>
              </a:ext>
            </a:extLst>
          </p:cNvPr>
          <p:cNvSpPr/>
          <p:nvPr/>
        </p:nvSpPr>
        <p:spPr>
          <a:xfrm>
            <a:off x="0" y="-3376"/>
            <a:ext cx="5963920"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/sqlserver2019bigdataclusters/SQL2019BDC/05 - Management and Monitoring</a:t>
            </a:r>
          </a:p>
        </p:txBody>
      </p:sp>
    </p:spTree>
    <p:extLst>
      <p:ext uri="{BB962C8B-B14F-4D97-AF65-F5344CB8AC3E}">
        <p14:creationId xmlns:p14="http://schemas.microsoft.com/office/powerpoint/2010/main" val="1058152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wipe(up)">
                                      <p:cBhvr>
                                        <p:cTn id="20" dur="500"/>
                                        <p:tgtEl>
                                          <p:spTgt spid="10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fade">
                                      <p:cBhvr>
                                        <p:cTn id="24" dur="500"/>
                                        <p:tgtEl>
                                          <p:spTgt spid="1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500"/>
                                        <p:tgtEl>
                                          <p:spTgt spid="1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wipe(left)">
                                      <p:cBhvr>
                                        <p:cTn id="32" dur="500"/>
                                        <p:tgtEl>
                                          <p:spTgt spid="13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6"/>
                                        </p:tgtEl>
                                        <p:attrNameLst>
                                          <p:attrName>style.visibility</p:attrName>
                                        </p:attrNameLst>
                                      </p:cBhvr>
                                      <p:to>
                                        <p:strVal val="visible"/>
                                      </p:to>
                                    </p:set>
                                    <p:animEffect transition="in" filter="wipe(down)">
                                      <p:cBhvr>
                                        <p:cTn id="46" dur="500"/>
                                        <p:tgtEl>
                                          <p:spTgt spid="106"/>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10"/>
                                        </p:tgtEl>
                                        <p:attrNameLst>
                                          <p:attrName>style.visibility</p:attrName>
                                        </p:attrNameLst>
                                      </p:cBhvr>
                                      <p:to>
                                        <p:strVal val="visible"/>
                                      </p:to>
                                    </p:set>
                                    <p:animEffect transition="in" filter="wipe(down)">
                                      <p:cBhvr>
                                        <p:cTn id="50" dur="500"/>
                                        <p:tgtEl>
                                          <p:spTgt spid="1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10"/>
                                        </p:tgtEl>
                                      </p:cBhvr>
                                    </p:animEffect>
                                    <p:set>
                                      <p:cBhvr>
                                        <p:cTn id="55" dur="1" fill="hold">
                                          <p:stCondLst>
                                            <p:cond delay="499"/>
                                          </p:stCondLst>
                                        </p:cTn>
                                        <p:tgtEl>
                                          <p:spTgt spid="11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p:cTn id="60" dur="1000" fill="hold"/>
                                        <p:tgtEl>
                                          <p:spTgt spid="3"/>
                                        </p:tgtEl>
                                        <p:attrNameLst>
                                          <p:attrName>ppt_w</p:attrName>
                                        </p:attrNameLst>
                                      </p:cBhvr>
                                      <p:tavLst>
                                        <p:tav tm="0">
                                          <p:val>
                                            <p:fltVal val="0"/>
                                          </p:val>
                                        </p:tav>
                                        <p:tav tm="100000">
                                          <p:val>
                                            <p:strVal val="#ppt_w"/>
                                          </p:val>
                                        </p:tav>
                                      </p:tavLst>
                                    </p:anim>
                                    <p:anim calcmode="lin" valueType="num">
                                      <p:cBhvr>
                                        <p:cTn id="61" dur="1000" fill="hold"/>
                                        <p:tgtEl>
                                          <p:spTgt spid="3"/>
                                        </p:tgtEl>
                                        <p:attrNameLst>
                                          <p:attrName>ppt_h</p:attrName>
                                        </p:attrNameLst>
                                      </p:cBhvr>
                                      <p:tavLst>
                                        <p:tav tm="0">
                                          <p:val>
                                            <p:fltVal val="0"/>
                                          </p:val>
                                        </p:tav>
                                        <p:tav tm="100000">
                                          <p:val>
                                            <p:strVal val="#ppt_h"/>
                                          </p:val>
                                        </p:tav>
                                      </p:tavLst>
                                    </p:anim>
                                    <p:anim calcmode="lin" valueType="num">
                                      <p:cBhvr>
                                        <p:cTn id="62" dur="1000" fill="hold"/>
                                        <p:tgtEl>
                                          <p:spTgt spid="3"/>
                                        </p:tgtEl>
                                        <p:attrNameLst>
                                          <p:attrName>style.rotation</p:attrName>
                                        </p:attrNameLst>
                                      </p:cBhvr>
                                      <p:tavLst>
                                        <p:tav tm="0">
                                          <p:val>
                                            <p:fltVal val="90"/>
                                          </p:val>
                                        </p:tav>
                                        <p:tav tm="100000">
                                          <p:val>
                                            <p:fltVal val="0"/>
                                          </p:val>
                                        </p:tav>
                                      </p:tavLst>
                                    </p:anim>
                                    <p:animEffect transition="in" filter="fade">
                                      <p:cBhvr>
                                        <p:cTn id="63" dur="1000"/>
                                        <p:tgtEl>
                                          <p:spTgt spid="3"/>
                                        </p:tgtEl>
                                      </p:cBhvr>
                                    </p:animEffect>
                                  </p:childTnLst>
                                </p:cTn>
                              </p:par>
                            </p:childTnLst>
                          </p:cTn>
                        </p:par>
                        <p:par>
                          <p:cTn id="64" fill="hold">
                            <p:stCondLst>
                              <p:cond delay="1000"/>
                            </p:stCondLst>
                            <p:childTnLst>
                              <p:par>
                                <p:cTn id="65" presetID="22" presetClass="entr" presetSubtype="4" fill="hold" nodeType="after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wipe(down)">
                                      <p:cBhvr>
                                        <p:cTn id="67" dur="500"/>
                                        <p:tgtEl>
                                          <p:spTgt spid="113"/>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18"/>
                                        </p:tgtEl>
                                        <p:attrNameLst>
                                          <p:attrName>style.visibility</p:attrName>
                                        </p:attrNameLst>
                                      </p:cBhvr>
                                      <p:to>
                                        <p:strVal val="visible"/>
                                      </p:to>
                                    </p:set>
                                    <p:animEffect transition="in" filter="wipe(up)">
                                      <p:cBhvr>
                                        <p:cTn id="80" dur="500"/>
                                        <p:tgtEl>
                                          <p:spTgt spid="118"/>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up)">
                                      <p:cBhvr>
                                        <p:cTn id="84" dur="500"/>
                                        <p:tgtEl>
                                          <p:spTgt spid="122"/>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100"/>
                                        </p:tgtEl>
                                        <p:attrNameLst>
                                          <p:attrName>style.visibility</p:attrName>
                                        </p:attrNameLst>
                                      </p:cBhvr>
                                      <p:to>
                                        <p:strVal val="visible"/>
                                      </p:to>
                                    </p:set>
                                    <p:animEffect transition="in" filter="wipe(up)">
                                      <p:cBhvr>
                                        <p:cTn id="8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455995" y="2775493"/>
            <a:ext cx="5376187" cy="1477328"/>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Manage and Monitor with ADS, SSMS, Grafana and Kibana</a:t>
            </a:r>
            <a:endParaRPr kumimoji="0" lang="en-US" sz="32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B36D904-5BFA-4652-96F2-90BAA7D8AA1B}"/>
              </a:ext>
            </a:extLst>
          </p:cNvPr>
          <p:cNvSpPr/>
          <p:nvPr/>
        </p:nvSpPr>
        <p:spPr>
          <a:xfrm>
            <a:off x="72378" y="6163119"/>
            <a:ext cx="5963920"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/sqlserver2019bigdataclusters/SQL2019BDC/05 - Management and Monitoring</a:t>
            </a:r>
          </a:p>
        </p:txBody>
      </p:sp>
    </p:spTree>
    <p:extLst>
      <p:ext uri="{BB962C8B-B14F-4D97-AF65-F5344CB8AC3E}">
        <p14:creationId xmlns:p14="http://schemas.microsoft.com/office/powerpoint/2010/main" val="22118523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62133-1640-4594-AA51-D8DC2F6695C7}"/>
              </a:ext>
            </a:extLst>
          </p:cNvPr>
          <p:cNvSpPr>
            <a:spLocks noGrp="1"/>
          </p:cNvSpPr>
          <p:nvPr>
            <p:ph type="title"/>
          </p:nvPr>
        </p:nvSpPr>
        <p:spPr>
          <a:xfrm>
            <a:off x="535112" y="2681103"/>
            <a:ext cx="6930400" cy="1495794"/>
          </a:xfrm>
        </p:spPr>
        <p:txBody>
          <a:bodyPr/>
          <a:lstStyle/>
          <a:p>
            <a:r>
              <a:rPr lang="en-US" dirty="0">
                <a:solidFill>
                  <a:srgbClr val="FF0000"/>
                </a:solidFill>
              </a:rPr>
              <a:t>Module 06 </a:t>
            </a:r>
            <a:br>
              <a:rPr lang="en-US" dirty="0"/>
            </a:br>
            <a:r>
              <a:rPr lang="en-US" dirty="0"/>
              <a:t> </a:t>
            </a:r>
            <a:br>
              <a:rPr lang="en-US" dirty="0"/>
            </a:br>
            <a:r>
              <a:rPr lang="en-US" dirty="0"/>
              <a:t>Security</a:t>
            </a:r>
          </a:p>
        </p:txBody>
      </p:sp>
    </p:spTree>
    <p:extLst>
      <p:ext uri="{BB962C8B-B14F-4D97-AF65-F5344CB8AC3E}">
        <p14:creationId xmlns:p14="http://schemas.microsoft.com/office/powerpoint/2010/main" val="110687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FAE17ECF-7987-4D5D-B26C-B4ADDBA877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30188" y="1621533"/>
            <a:ext cx="857145" cy="535716"/>
          </a:xfrm>
          <a:prstGeom prst="rect">
            <a:avLst/>
          </a:prstGeom>
          <a:noFill/>
          <a:extLst>
            <a:ext uri="{909E8E84-426E-40DD-AFC4-6F175D3DCCD1}">
              <a14:hiddenFill xmlns:a14="http://schemas.microsoft.com/office/drawing/2010/main">
                <a:solidFill>
                  <a:srgbClr val="FFFFFF"/>
                </a:solidFill>
              </a14:hiddenFill>
            </a:ext>
          </a:extLst>
        </p:spPr>
      </p:pic>
      <p:sp>
        <p:nvSpPr>
          <p:cNvPr id="164" name="Rounded Rectangle 163">
            <a:extLst>
              <a:ext uri="{FF2B5EF4-FFF2-40B4-BE49-F238E27FC236}">
                <a16:creationId xmlns:a16="http://schemas.microsoft.com/office/drawing/2014/main" id="{74E51F3D-F510-7548-8A62-1FE84176E1B3}"/>
              </a:ext>
            </a:extLst>
          </p:cNvPr>
          <p:cNvSpPr/>
          <p:nvPr/>
        </p:nvSpPr>
        <p:spPr bwMode="auto">
          <a:xfrm>
            <a:off x="1235017" y="2976069"/>
            <a:ext cx="10339548" cy="298781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79" name="Group 178">
            <a:extLst>
              <a:ext uri="{FF2B5EF4-FFF2-40B4-BE49-F238E27FC236}">
                <a16:creationId xmlns:a16="http://schemas.microsoft.com/office/drawing/2014/main" id="{0656C30F-D132-1F45-AB1A-AAEE29EEC5FF}"/>
              </a:ext>
            </a:extLst>
          </p:cNvPr>
          <p:cNvGrpSpPr/>
          <p:nvPr/>
        </p:nvGrpSpPr>
        <p:grpSpPr>
          <a:xfrm>
            <a:off x="5642858" y="6202821"/>
            <a:ext cx="231536" cy="362223"/>
            <a:chOff x="6980389" y="3503977"/>
            <a:chExt cx="231536" cy="362223"/>
          </a:xfrm>
        </p:grpSpPr>
        <p:sp>
          <p:nvSpPr>
            <p:cNvPr id="180" name="Folded Corner 179">
              <a:extLst>
                <a:ext uri="{FF2B5EF4-FFF2-40B4-BE49-F238E27FC236}">
                  <a16:creationId xmlns:a16="http://schemas.microsoft.com/office/drawing/2014/main" id="{A29E3C4A-785C-F24E-A6B1-F13F3CE1B707}"/>
                </a:ext>
              </a:extLst>
            </p:cNvPr>
            <p:cNvSpPr/>
            <p:nvPr/>
          </p:nvSpPr>
          <p:spPr>
            <a:xfrm>
              <a:off x="7027771" y="3558055"/>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olded Corner 180">
              <a:extLst>
                <a:ext uri="{FF2B5EF4-FFF2-40B4-BE49-F238E27FC236}">
                  <a16:creationId xmlns:a16="http://schemas.microsoft.com/office/drawing/2014/main" id="{71FFFEB7-69E6-1743-9B4F-F2FB92DF73BA}"/>
                </a:ext>
              </a:extLst>
            </p:cNvPr>
            <p:cNvSpPr/>
            <p:nvPr/>
          </p:nvSpPr>
          <p:spPr>
            <a:xfrm>
              <a:off x="7004080" y="3531016"/>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olded Corner 181">
              <a:extLst>
                <a:ext uri="{FF2B5EF4-FFF2-40B4-BE49-F238E27FC236}">
                  <a16:creationId xmlns:a16="http://schemas.microsoft.com/office/drawing/2014/main" id="{5B2FD965-AF3C-B446-A1A0-839CF83EF422}"/>
                </a:ext>
              </a:extLst>
            </p:cNvPr>
            <p:cNvSpPr/>
            <p:nvPr/>
          </p:nvSpPr>
          <p:spPr>
            <a:xfrm>
              <a:off x="6980389" y="3503977"/>
              <a:ext cx="184154" cy="308145"/>
            </a:xfrm>
            <a:prstGeom prst="foldedCorner">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48" name="Picture 147">
            <a:extLst>
              <a:ext uri="{FF2B5EF4-FFF2-40B4-BE49-F238E27FC236}">
                <a16:creationId xmlns:a16="http://schemas.microsoft.com/office/drawing/2014/main" id="{E2E62A4E-3243-0B40-97FC-20860516E29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761784" y="55214"/>
            <a:ext cx="1365873" cy="689606"/>
          </a:xfrm>
          <a:prstGeom prst="rect">
            <a:avLst/>
          </a:prstGeom>
        </p:spPr>
      </p:pic>
      <p:sp>
        <p:nvSpPr>
          <p:cNvPr id="195" name="Title 1">
            <a:extLst>
              <a:ext uri="{FF2B5EF4-FFF2-40B4-BE49-F238E27FC236}">
                <a16:creationId xmlns:a16="http://schemas.microsoft.com/office/drawing/2014/main" id="{A824CE9F-1470-014F-A991-EAAFAF71CEF2}"/>
              </a:ext>
            </a:extLst>
          </p:cNvPr>
          <p:cNvSpPr txBox="1">
            <a:spLocks/>
          </p:cNvSpPr>
          <p:nvPr/>
        </p:nvSpPr>
        <p:spPr>
          <a:xfrm>
            <a:off x="304132" y="657701"/>
            <a:ext cx="7383969" cy="76944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Cluster Security</a:t>
            </a:r>
            <a:endParaRPr kumimoji="0" lang="en-US" sz="1800" b="0" i="0" u="none" strike="noStrike" kern="1200" cap="none" spc="-50" normalizeH="0" baseline="0" noProof="0" dirty="0">
              <a:ln w="3175">
                <a:noFill/>
              </a:ln>
              <a:solidFill>
                <a:srgbClr val="C65910"/>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ED7D31"/>
                </a:solidFill>
                <a:effectLst/>
                <a:uLnTx/>
                <a:uFillTx/>
                <a:latin typeface="Segoe UI Semibold"/>
                <a:ea typeface="+mn-ea"/>
                <a:cs typeface="Segoe UI" pitchFamily="34" charset="0"/>
              </a:rPr>
              <a:t>Access, Authentication, Authorization</a:t>
            </a:r>
            <a:endParaRPr kumimoji="0" lang="en-US" sz="1800" b="0" i="0" u="none" strike="noStrike" kern="1200" cap="none" spc="-50" normalizeH="0" baseline="0" noProof="0" dirty="0">
              <a:ln w="3175">
                <a:noFill/>
              </a:ln>
              <a:solidFill>
                <a:srgbClr val="ED7D31"/>
              </a:solidFill>
              <a:effectLst/>
              <a:uLnTx/>
              <a:uFillTx/>
              <a:latin typeface="Segoe UI Semibold"/>
              <a:ea typeface="+mn-ea"/>
              <a:cs typeface="Segoe UI" pitchFamily="34" charset="0"/>
            </a:endParaRPr>
          </a:p>
        </p:txBody>
      </p:sp>
      <p:pic>
        <p:nvPicPr>
          <p:cNvPr id="199" name="Graphic 198" descr="Female Profile">
            <a:extLst>
              <a:ext uri="{FF2B5EF4-FFF2-40B4-BE49-F238E27FC236}">
                <a16:creationId xmlns:a16="http://schemas.microsoft.com/office/drawing/2014/main" id="{E0674ED2-32BC-4B9B-9164-CA21CEB6DC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9819" y="1300190"/>
            <a:ext cx="529336" cy="529336"/>
          </a:xfrm>
          <a:prstGeom prst="rect">
            <a:avLst/>
          </a:prstGeom>
        </p:spPr>
      </p:pic>
      <p:grpSp>
        <p:nvGrpSpPr>
          <p:cNvPr id="83" name="Group 82">
            <a:extLst>
              <a:ext uri="{FF2B5EF4-FFF2-40B4-BE49-F238E27FC236}">
                <a16:creationId xmlns:a16="http://schemas.microsoft.com/office/drawing/2014/main" id="{00C034CB-632D-4360-91D7-375A114A63EC}"/>
              </a:ext>
            </a:extLst>
          </p:cNvPr>
          <p:cNvGrpSpPr/>
          <p:nvPr/>
        </p:nvGrpSpPr>
        <p:grpSpPr>
          <a:xfrm>
            <a:off x="6331216" y="4671901"/>
            <a:ext cx="1237939" cy="371688"/>
            <a:chOff x="878440" y="830311"/>
            <a:chExt cx="691156" cy="336780"/>
          </a:xfrm>
          <a:noFill/>
        </p:grpSpPr>
        <p:sp>
          <p:nvSpPr>
            <p:cNvPr id="84" name="Hexagon 83">
              <a:extLst>
                <a:ext uri="{FF2B5EF4-FFF2-40B4-BE49-F238E27FC236}">
                  <a16:creationId xmlns:a16="http://schemas.microsoft.com/office/drawing/2014/main" id="{303112F8-DF5F-4741-BF0C-DE95EEEF699A}"/>
                </a:ext>
              </a:extLst>
            </p:cNvPr>
            <p:cNvSpPr/>
            <p:nvPr/>
          </p:nvSpPr>
          <p:spPr>
            <a:xfrm>
              <a:off x="878440" y="830311"/>
              <a:ext cx="691156" cy="336780"/>
            </a:xfrm>
            <a:prstGeom prst="hexagon">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B9FF0BF0-C8B7-49D7-A442-5B70A1D77C74}"/>
                </a:ext>
              </a:extLst>
            </p:cNvPr>
            <p:cNvSpPr/>
            <p:nvPr/>
          </p:nvSpPr>
          <p:spPr>
            <a:xfrm>
              <a:off x="1005822" y="874210"/>
              <a:ext cx="425292" cy="237040"/>
            </a:xfrm>
            <a:prstGeom prst="rect">
              <a:avLst/>
            </a:prstGeom>
            <a:grp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55A11"/>
                  </a:solidFill>
                  <a:effectLst/>
                  <a:uLnTx/>
                  <a:uFillTx/>
                  <a:latin typeface="Calibri" panose="020F0502020204030204"/>
                  <a:ea typeface="+mn-ea"/>
                  <a:cs typeface="+mn-cs"/>
                </a:rPr>
                <a:t>Controller</a:t>
              </a:r>
              <a:endParaRPr kumimoji="0" lang="en-US" sz="1050" b="0" i="0" u="none" strike="noStrike" kern="1200" cap="none" spc="0" normalizeH="0" baseline="0" noProof="0" dirty="0">
                <a:ln>
                  <a:noFill/>
                </a:ln>
                <a:solidFill>
                  <a:srgbClr val="C55A11"/>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C3164B0A-1CAD-4C5E-9923-AD2451C1E3CE}"/>
              </a:ext>
            </a:extLst>
          </p:cNvPr>
          <p:cNvGrpSpPr/>
          <p:nvPr/>
        </p:nvGrpSpPr>
        <p:grpSpPr>
          <a:xfrm>
            <a:off x="9835820" y="3167178"/>
            <a:ext cx="1613761" cy="549635"/>
            <a:chOff x="375347" y="2097011"/>
            <a:chExt cx="1613761" cy="549635"/>
          </a:xfrm>
        </p:grpSpPr>
        <p:grpSp>
          <p:nvGrpSpPr>
            <p:cNvPr id="90" name="Group 89">
              <a:extLst>
                <a:ext uri="{FF2B5EF4-FFF2-40B4-BE49-F238E27FC236}">
                  <a16:creationId xmlns:a16="http://schemas.microsoft.com/office/drawing/2014/main" id="{4E5112CB-A75D-4652-88BC-E6A6BC18229F}"/>
                </a:ext>
              </a:extLst>
            </p:cNvPr>
            <p:cNvGrpSpPr/>
            <p:nvPr/>
          </p:nvGrpSpPr>
          <p:grpSpPr>
            <a:xfrm>
              <a:off x="375347" y="2097011"/>
              <a:ext cx="1484791" cy="377286"/>
              <a:chOff x="3897003" y="1607390"/>
              <a:chExt cx="1396268" cy="324992"/>
            </a:xfrm>
          </p:grpSpPr>
          <p:sp>
            <p:nvSpPr>
              <p:cNvPr id="95" name="Hexagon 94">
                <a:extLst>
                  <a:ext uri="{FF2B5EF4-FFF2-40B4-BE49-F238E27FC236}">
                    <a16:creationId xmlns:a16="http://schemas.microsoft.com/office/drawing/2014/main" id="{8F7CD5A2-C72B-4D37-95B1-8F4FE9245919}"/>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BE8E5BEC-1E73-44C8-91A5-90F0D8B54E22}"/>
                  </a:ext>
                </a:extLst>
              </p:cNvPr>
              <p:cNvGrpSpPr/>
              <p:nvPr/>
            </p:nvGrpSpPr>
            <p:grpSpPr>
              <a:xfrm>
                <a:off x="3897003" y="1607390"/>
                <a:ext cx="1396268" cy="324992"/>
                <a:chOff x="-143496" y="818033"/>
                <a:chExt cx="1777639" cy="403117"/>
              </a:xfrm>
              <a:noFill/>
            </p:grpSpPr>
            <p:sp>
              <p:nvSpPr>
                <p:cNvPr id="97" name="Hexagon 96">
                  <a:extLst>
                    <a:ext uri="{FF2B5EF4-FFF2-40B4-BE49-F238E27FC236}">
                      <a16:creationId xmlns:a16="http://schemas.microsoft.com/office/drawing/2014/main" id="{C7693C07-01A9-4E4A-9B30-4133B23DA863}"/>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92E5624D-E3DE-4C9A-9935-F5518C1D1454}"/>
                    </a:ext>
                  </a:extLst>
                </p:cNvPr>
                <p:cNvSpPr/>
                <p:nvPr/>
              </p:nvSpPr>
              <p:spPr>
                <a:xfrm>
                  <a:off x="-143496" y="826531"/>
                  <a:ext cx="1777639" cy="39461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Cluster 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Master</a:t>
                  </a:r>
                </a:p>
              </p:txBody>
            </p:sp>
          </p:grpSp>
        </p:grpSp>
        <p:pic>
          <p:nvPicPr>
            <p:cNvPr id="92" name="Picture 2" descr="See the source image">
              <a:extLst>
                <a:ext uri="{FF2B5EF4-FFF2-40B4-BE49-F238E27FC236}">
                  <a16:creationId xmlns:a16="http://schemas.microsoft.com/office/drawing/2014/main" id="{00CDE291-812C-4ED9-8F38-5AC0D468D3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144" y="2320682"/>
              <a:ext cx="325964" cy="325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B69E2737-8EE3-48B0-8387-A88835324A79}"/>
              </a:ext>
            </a:extLst>
          </p:cNvPr>
          <p:cNvGrpSpPr/>
          <p:nvPr/>
        </p:nvGrpSpPr>
        <p:grpSpPr>
          <a:xfrm>
            <a:off x="3963107" y="3199607"/>
            <a:ext cx="1516503" cy="502468"/>
            <a:chOff x="1458002" y="4192316"/>
            <a:chExt cx="1516503" cy="502468"/>
          </a:xfrm>
        </p:grpSpPr>
        <p:grpSp>
          <p:nvGrpSpPr>
            <p:cNvPr id="101" name="Group 100">
              <a:extLst>
                <a:ext uri="{FF2B5EF4-FFF2-40B4-BE49-F238E27FC236}">
                  <a16:creationId xmlns:a16="http://schemas.microsoft.com/office/drawing/2014/main" id="{FB586A3C-C583-47B2-B0BB-FB48DD26A3E7}"/>
                </a:ext>
              </a:extLst>
            </p:cNvPr>
            <p:cNvGrpSpPr/>
            <p:nvPr/>
          </p:nvGrpSpPr>
          <p:grpSpPr>
            <a:xfrm>
              <a:off x="1458002" y="4192316"/>
              <a:ext cx="1516503" cy="404506"/>
              <a:chOff x="3816472" y="1579120"/>
              <a:chExt cx="1426089" cy="348439"/>
            </a:xfrm>
          </p:grpSpPr>
          <p:sp>
            <p:nvSpPr>
              <p:cNvPr id="103" name="Hexagon 102">
                <a:extLst>
                  <a:ext uri="{FF2B5EF4-FFF2-40B4-BE49-F238E27FC236}">
                    <a16:creationId xmlns:a16="http://schemas.microsoft.com/office/drawing/2014/main" id="{142C426B-0DF8-4E84-BF27-458CE8B8F14A}"/>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366A2582-534B-49E5-AE77-434158D19214}"/>
                  </a:ext>
                </a:extLst>
              </p:cNvPr>
              <p:cNvGrpSpPr/>
              <p:nvPr/>
            </p:nvGrpSpPr>
            <p:grpSpPr>
              <a:xfrm>
                <a:off x="3816472" y="1579120"/>
                <a:ext cx="1426089" cy="344653"/>
                <a:chOff x="-246024" y="782968"/>
                <a:chExt cx="1815606" cy="427505"/>
              </a:xfrm>
              <a:noFill/>
            </p:grpSpPr>
            <p:sp>
              <p:nvSpPr>
                <p:cNvPr id="105" name="Hexagon 104">
                  <a:extLst>
                    <a:ext uri="{FF2B5EF4-FFF2-40B4-BE49-F238E27FC236}">
                      <a16:creationId xmlns:a16="http://schemas.microsoft.com/office/drawing/2014/main" id="{77CE390E-E3EF-4BF9-8490-0AFAEF692940}"/>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8163BD38-0A99-4C9E-9BA6-8EA68701B53E}"/>
                    </a:ext>
                  </a:extLst>
                </p:cNvPr>
                <p:cNvSpPr/>
                <p:nvPr/>
              </p:nvSpPr>
              <p:spPr>
                <a:xfrm>
                  <a:off x="-246024" y="782968"/>
                  <a:ext cx="1777639" cy="427505"/>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SQL Server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(Master Instance)</a:t>
                  </a:r>
                </a:p>
              </p:txBody>
            </p:sp>
          </p:grpSp>
        </p:grpSp>
        <p:sp>
          <p:nvSpPr>
            <p:cNvPr id="102" name="Can 24">
              <a:extLst>
                <a:ext uri="{FF2B5EF4-FFF2-40B4-BE49-F238E27FC236}">
                  <a16:creationId xmlns:a16="http://schemas.microsoft.com/office/drawing/2014/main" id="{C448E790-69DE-4221-A3EC-A616534B54E7}"/>
                </a:ext>
              </a:extLst>
            </p:cNvPr>
            <p:cNvSpPr/>
            <p:nvPr/>
          </p:nvSpPr>
          <p:spPr>
            <a:xfrm>
              <a:off x="2675504" y="4379585"/>
              <a:ext cx="258961" cy="315199"/>
            </a:xfrm>
            <a:prstGeom prst="can">
              <a:avLst/>
            </a:prstGeom>
            <a:ln>
              <a:solidFill>
                <a:srgbClr val="ED7D3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E02A10FB-052E-4A13-9D17-DD1B27CAEEBF}"/>
              </a:ext>
            </a:extLst>
          </p:cNvPr>
          <p:cNvGrpSpPr/>
          <p:nvPr/>
        </p:nvGrpSpPr>
        <p:grpSpPr>
          <a:xfrm>
            <a:off x="6384925" y="3745934"/>
            <a:ext cx="1484791" cy="371688"/>
            <a:chOff x="3864973" y="1607389"/>
            <a:chExt cx="1396268" cy="320170"/>
          </a:xfrm>
        </p:grpSpPr>
        <p:sp>
          <p:nvSpPr>
            <p:cNvPr id="120" name="Hexagon 119">
              <a:extLst>
                <a:ext uri="{FF2B5EF4-FFF2-40B4-BE49-F238E27FC236}">
                  <a16:creationId xmlns:a16="http://schemas.microsoft.com/office/drawing/2014/main" id="{A301C1A2-088F-4AE4-934A-6FB7F319FDC5}"/>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006839E-5924-45AF-9B91-EF8F9593A02A}"/>
                </a:ext>
              </a:extLst>
            </p:cNvPr>
            <p:cNvGrpSpPr/>
            <p:nvPr/>
          </p:nvGrpSpPr>
          <p:grpSpPr>
            <a:xfrm>
              <a:off x="3864973" y="1607389"/>
              <a:ext cx="1396268" cy="271511"/>
              <a:chOff x="-184275" y="818033"/>
              <a:chExt cx="1777639" cy="336780"/>
            </a:xfrm>
            <a:noFill/>
          </p:grpSpPr>
          <p:sp>
            <p:nvSpPr>
              <p:cNvPr id="122" name="Hexagon 121">
                <a:extLst>
                  <a:ext uri="{FF2B5EF4-FFF2-40B4-BE49-F238E27FC236}">
                    <a16:creationId xmlns:a16="http://schemas.microsoft.com/office/drawing/2014/main" id="{BFCD0820-D649-46DF-B588-67FA264F3F28}"/>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343DFF45-EB18-4A8B-B5EA-FE9402D2DDD1}"/>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Kibana</a:t>
                </a:r>
              </a:p>
            </p:txBody>
          </p:sp>
        </p:grpSp>
      </p:grpSp>
      <p:grpSp>
        <p:nvGrpSpPr>
          <p:cNvPr id="124" name="Group 123">
            <a:extLst>
              <a:ext uri="{FF2B5EF4-FFF2-40B4-BE49-F238E27FC236}">
                <a16:creationId xmlns:a16="http://schemas.microsoft.com/office/drawing/2014/main" id="{BB7E6E78-4544-4B0B-A4C7-30902CB7A59B}"/>
              </a:ext>
            </a:extLst>
          </p:cNvPr>
          <p:cNvGrpSpPr/>
          <p:nvPr/>
        </p:nvGrpSpPr>
        <p:grpSpPr>
          <a:xfrm>
            <a:off x="4848275" y="2345127"/>
            <a:ext cx="232132" cy="290733"/>
            <a:chOff x="1103506" y="2567788"/>
            <a:chExt cx="405526" cy="591791"/>
          </a:xfrm>
        </p:grpSpPr>
        <p:sp>
          <p:nvSpPr>
            <p:cNvPr id="125" name="Freeform: Shape 124">
              <a:extLst>
                <a:ext uri="{FF2B5EF4-FFF2-40B4-BE49-F238E27FC236}">
                  <a16:creationId xmlns:a16="http://schemas.microsoft.com/office/drawing/2014/main" id="{89604313-FC16-4E6F-A58E-FDE4F028C497}"/>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50899F"/>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useBgFill="1">
          <p:nvSpPr>
            <p:cNvPr id="126" name="Rectangle 125">
              <a:extLst>
                <a:ext uri="{FF2B5EF4-FFF2-40B4-BE49-F238E27FC236}">
                  <a16:creationId xmlns:a16="http://schemas.microsoft.com/office/drawing/2014/main" id="{B1603D15-722C-4C28-9C57-6E1959C69EEB}"/>
                </a:ext>
              </a:extLst>
            </p:cNvPr>
            <p:cNvSpPr/>
            <p:nvPr/>
          </p:nvSpPr>
          <p:spPr bwMode="auto">
            <a:xfrm>
              <a:off x="1103506" y="2816110"/>
              <a:ext cx="405526" cy="343469"/>
            </a:xfrm>
            <a:prstGeom prst="rect">
              <a:avLst/>
            </a:prstGeom>
            <a:ln w="12700">
              <a:solidFill>
                <a:srgbClr val="50899F"/>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grpSp>
        <p:nvGrpSpPr>
          <p:cNvPr id="128" name="Group 127">
            <a:extLst>
              <a:ext uri="{FF2B5EF4-FFF2-40B4-BE49-F238E27FC236}">
                <a16:creationId xmlns:a16="http://schemas.microsoft.com/office/drawing/2014/main" id="{F5A955C3-7B55-4B44-A0E2-9407DAFDBCD7}"/>
              </a:ext>
            </a:extLst>
          </p:cNvPr>
          <p:cNvGrpSpPr/>
          <p:nvPr/>
        </p:nvGrpSpPr>
        <p:grpSpPr>
          <a:xfrm>
            <a:off x="8745434" y="3754057"/>
            <a:ext cx="1484791" cy="371688"/>
            <a:chOff x="3864973" y="1607389"/>
            <a:chExt cx="1396268" cy="320170"/>
          </a:xfrm>
        </p:grpSpPr>
        <p:sp>
          <p:nvSpPr>
            <p:cNvPr id="129" name="Hexagon 128">
              <a:extLst>
                <a:ext uri="{FF2B5EF4-FFF2-40B4-BE49-F238E27FC236}">
                  <a16:creationId xmlns:a16="http://schemas.microsoft.com/office/drawing/2014/main" id="{34D32EBB-4C87-4AF9-AF01-24E18E43F443}"/>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69407BCF-A7E2-4D1C-B218-7A39D207D84D}"/>
                </a:ext>
              </a:extLst>
            </p:cNvPr>
            <p:cNvGrpSpPr/>
            <p:nvPr/>
          </p:nvGrpSpPr>
          <p:grpSpPr>
            <a:xfrm>
              <a:off x="3864973" y="1607389"/>
              <a:ext cx="1396268" cy="271511"/>
              <a:chOff x="-184275" y="818033"/>
              <a:chExt cx="1777639" cy="336780"/>
            </a:xfrm>
            <a:noFill/>
          </p:grpSpPr>
          <p:sp>
            <p:nvSpPr>
              <p:cNvPr id="131" name="Hexagon 130">
                <a:extLst>
                  <a:ext uri="{FF2B5EF4-FFF2-40B4-BE49-F238E27FC236}">
                    <a16:creationId xmlns:a16="http://schemas.microsoft.com/office/drawing/2014/main" id="{0DF39DC3-B9F6-47C3-99CE-71B3F6602C93}"/>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1287ADB7-7814-448A-AEF4-34311C3140EA}"/>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Grafana</a:t>
                </a:r>
              </a:p>
            </p:txBody>
          </p:sp>
        </p:grpSp>
      </p:grpSp>
      <p:grpSp>
        <p:nvGrpSpPr>
          <p:cNvPr id="133" name="Group 132">
            <a:extLst>
              <a:ext uri="{FF2B5EF4-FFF2-40B4-BE49-F238E27FC236}">
                <a16:creationId xmlns:a16="http://schemas.microsoft.com/office/drawing/2014/main" id="{480ABBCA-EEF9-43FB-8FA8-649F7666C6A2}"/>
              </a:ext>
            </a:extLst>
          </p:cNvPr>
          <p:cNvGrpSpPr/>
          <p:nvPr/>
        </p:nvGrpSpPr>
        <p:grpSpPr>
          <a:xfrm>
            <a:off x="2531190" y="4095481"/>
            <a:ext cx="1484791" cy="371688"/>
            <a:chOff x="3864973" y="1607389"/>
            <a:chExt cx="1396268" cy="320170"/>
          </a:xfrm>
        </p:grpSpPr>
        <p:sp>
          <p:nvSpPr>
            <p:cNvPr id="134" name="Hexagon 133">
              <a:extLst>
                <a:ext uri="{FF2B5EF4-FFF2-40B4-BE49-F238E27FC236}">
                  <a16:creationId xmlns:a16="http://schemas.microsoft.com/office/drawing/2014/main" id="{C8988A21-5F12-4E70-830E-E86B8E4DEF17}"/>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8" name="Group 137">
              <a:extLst>
                <a:ext uri="{FF2B5EF4-FFF2-40B4-BE49-F238E27FC236}">
                  <a16:creationId xmlns:a16="http://schemas.microsoft.com/office/drawing/2014/main" id="{091EDBBD-5FA6-4FDC-AF06-744E3BF61BD2}"/>
                </a:ext>
              </a:extLst>
            </p:cNvPr>
            <p:cNvGrpSpPr/>
            <p:nvPr/>
          </p:nvGrpSpPr>
          <p:grpSpPr>
            <a:xfrm>
              <a:off x="3864973" y="1607389"/>
              <a:ext cx="1396268" cy="271511"/>
              <a:chOff x="-184275" y="818033"/>
              <a:chExt cx="1777639" cy="336780"/>
            </a:xfrm>
            <a:noFill/>
          </p:grpSpPr>
          <p:sp>
            <p:nvSpPr>
              <p:cNvPr id="139" name="Hexagon 138">
                <a:extLst>
                  <a:ext uri="{FF2B5EF4-FFF2-40B4-BE49-F238E27FC236}">
                    <a16:creationId xmlns:a16="http://schemas.microsoft.com/office/drawing/2014/main" id="{63965811-8E0F-463B-AF19-A4FAAA66441D}"/>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E8A6E27-81E5-4885-9527-C0F0F7F2D910}"/>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Livy</a:t>
                </a:r>
              </a:p>
            </p:txBody>
          </p:sp>
        </p:grpSp>
      </p:grpSp>
      <p:grpSp>
        <p:nvGrpSpPr>
          <p:cNvPr id="2" name="Group 1">
            <a:extLst>
              <a:ext uri="{FF2B5EF4-FFF2-40B4-BE49-F238E27FC236}">
                <a16:creationId xmlns:a16="http://schemas.microsoft.com/office/drawing/2014/main" id="{6B3142BA-4810-4FD8-8911-196126C76980}"/>
              </a:ext>
            </a:extLst>
          </p:cNvPr>
          <p:cNvGrpSpPr/>
          <p:nvPr/>
        </p:nvGrpSpPr>
        <p:grpSpPr>
          <a:xfrm>
            <a:off x="4009112" y="5016753"/>
            <a:ext cx="1484791" cy="501006"/>
            <a:chOff x="6462168" y="4806869"/>
            <a:chExt cx="1484791" cy="501006"/>
          </a:xfrm>
        </p:grpSpPr>
        <p:grpSp>
          <p:nvGrpSpPr>
            <p:cNvPr id="141" name="Group 140">
              <a:extLst>
                <a:ext uri="{FF2B5EF4-FFF2-40B4-BE49-F238E27FC236}">
                  <a16:creationId xmlns:a16="http://schemas.microsoft.com/office/drawing/2014/main" id="{DFCFD10D-8D7B-4205-886D-989CD204AEF9}"/>
                </a:ext>
              </a:extLst>
            </p:cNvPr>
            <p:cNvGrpSpPr/>
            <p:nvPr/>
          </p:nvGrpSpPr>
          <p:grpSpPr>
            <a:xfrm>
              <a:off x="6462168" y="4806869"/>
              <a:ext cx="1484791" cy="371688"/>
              <a:chOff x="3864973" y="1607389"/>
              <a:chExt cx="1396268" cy="320170"/>
            </a:xfrm>
          </p:grpSpPr>
          <p:sp>
            <p:nvSpPr>
              <p:cNvPr id="142" name="Hexagon 141">
                <a:extLst>
                  <a:ext uri="{FF2B5EF4-FFF2-40B4-BE49-F238E27FC236}">
                    <a16:creationId xmlns:a16="http://schemas.microsoft.com/office/drawing/2014/main" id="{DDDEAD9B-B20A-411E-B274-294820C359F9}"/>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F07E28C-5442-4961-986D-9937D5215B32}"/>
                  </a:ext>
                </a:extLst>
              </p:cNvPr>
              <p:cNvGrpSpPr/>
              <p:nvPr/>
            </p:nvGrpSpPr>
            <p:grpSpPr>
              <a:xfrm>
                <a:off x="3864973" y="1607389"/>
                <a:ext cx="1396268" cy="271511"/>
                <a:chOff x="-184275" y="818033"/>
                <a:chExt cx="1777639" cy="336780"/>
              </a:xfrm>
              <a:noFill/>
            </p:grpSpPr>
            <p:sp>
              <p:nvSpPr>
                <p:cNvPr id="144" name="Hexagon 143">
                  <a:extLst>
                    <a:ext uri="{FF2B5EF4-FFF2-40B4-BE49-F238E27FC236}">
                      <a16:creationId xmlns:a16="http://schemas.microsoft.com/office/drawing/2014/main" id="{226003E1-55B8-45B7-B4FD-2338677DA2C6}"/>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E5FDB130-BF92-42A2-93E4-BF044EF36973}"/>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HDFS</a:t>
                  </a:r>
                </a:p>
              </p:txBody>
            </p:sp>
          </p:grpSp>
        </p:grpSp>
        <p:grpSp>
          <p:nvGrpSpPr>
            <p:cNvPr id="183" name="Group 182">
              <a:extLst>
                <a:ext uri="{FF2B5EF4-FFF2-40B4-BE49-F238E27FC236}">
                  <a16:creationId xmlns:a16="http://schemas.microsoft.com/office/drawing/2014/main" id="{149BF7BB-D414-474D-B2AC-802E9D173D26}"/>
                </a:ext>
              </a:extLst>
            </p:cNvPr>
            <p:cNvGrpSpPr/>
            <p:nvPr/>
          </p:nvGrpSpPr>
          <p:grpSpPr>
            <a:xfrm>
              <a:off x="7666264" y="4945652"/>
              <a:ext cx="231536" cy="362223"/>
              <a:chOff x="6980389" y="3503977"/>
              <a:chExt cx="231536" cy="362223"/>
            </a:xfrm>
          </p:grpSpPr>
          <p:sp>
            <p:nvSpPr>
              <p:cNvPr id="184" name="Folded Corner 183">
                <a:extLst>
                  <a:ext uri="{FF2B5EF4-FFF2-40B4-BE49-F238E27FC236}">
                    <a16:creationId xmlns:a16="http://schemas.microsoft.com/office/drawing/2014/main" id="{F9E0D59A-DA5A-B748-ACA1-7B9B92EEAB2F}"/>
                  </a:ext>
                </a:extLst>
              </p:cNvPr>
              <p:cNvSpPr/>
              <p:nvPr/>
            </p:nvSpPr>
            <p:spPr>
              <a:xfrm>
                <a:off x="7027771" y="3558055"/>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olded Corner 184">
                <a:extLst>
                  <a:ext uri="{FF2B5EF4-FFF2-40B4-BE49-F238E27FC236}">
                    <a16:creationId xmlns:a16="http://schemas.microsoft.com/office/drawing/2014/main" id="{2A8F74AD-5F37-DD47-BD3E-E63738A4B030}"/>
                  </a:ext>
                </a:extLst>
              </p:cNvPr>
              <p:cNvSpPr/>
              <p:nvPr/>
            </p:nvSpPr>
            <p:spPr>
              <a:xfrm>
                <a:off x="7004080" y="3531016"/>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olded Corner 185">
                <a:extLst>
                  <a:ext uri="{FF2B5EF4-FFF2-40B4-BE49-F238E27FC236}">
                    <a16:creationId xmlns:a16="http://schemas.microsoft.com/office/drawing/2014/main" id="{5F264667-5C40-DA43-9512-B8C6C2617F8C}"/>
                  </a:ext>
                </a:extLst>
              </p:cNvPr>
              <p:cNvSpPr/>
              <p:nvPr/>
            </p:nvSpPr>
            <p:spPr>
              <a:xfrm>
                <a:off x="6980389" y="3503977"/>
                <a:ext cx="184154" cy="308145"/>
              </a:xfrm>
              <a:prstGeom prst="foldedCorner">
                <a:avLst/>
              </a:prstGeom>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3E8B1877-E123-410B-98AC-3279CB454AD7}"/>
              </a:ext>
            </a:extLst>
          </p:cNvPr>
          <p:cNvGrpSpPr/>
          <p:nvPr/>
        </p:nvGrpSpPr>
        <p:grpSpPr>
          <a:xfrm>
            <a:off x="2423833" y="5163528"/>
            <a:ext cx="1484791" cy="371688"/>
            <a:chOff x="3864973" y="1607389"/>
            <a:chExt cx="1396268" cy="320170"/>
          </a:xfrm>
        </p:grpSpPr>
        <p:sp>
          <p:nvSpPr>
            <p:cNvPr id="147" name="Hexagon 146">
              <a:extLst>
                <a:ext uri="{FF2B5EF4-FFF2-40B4-BE49-F238E27FC236}">
                  <a16:creationId xmlns:a16="http://schemas.microsoft.com/office/drawing/2014/main" id="{1FF3F59E-17D4-4B3D-8D95-007B38B5130C}"/>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0" name="Group 159">
              <a:extLst>
                <a:ext uri="{FF2B5EF4-FFF2-40B4-BE49-F238E27FC236}">
                  <a16:creationId xmlns:a16="http://schemas.microsoft.com/office/drawing/2014/main" id="{3414AA2F-B2EB-48DC-A139-BFE433ED10D9}"/>
                </a:ext>
              </a:extLst>
            </p:cNvPr>
            <p:cNvGrpSpPr/>
            <p:nvPr/>
          </p:nvGrpSpPr>
          <p:grpSpPr>
            <a:xfrm>
              <a:off x="3864973" y="1607389"/>
              <a:ext cx="1396268" cy="271511"/>
              <a:chOff x="-184275" y="818033"/>
              <a:chExt cx="1777639" cy="336780"/>
            </a:xfrm>
            <a:noFill/>
          </p:grpSpPr>
          <p:sp>
            <p:nvSpPr>
              <p:cNvPr id="161" name="Hexagon 160">
                <a:extLst>
                  <a:ext uri="{FF2B5EF4-FFF2-40B4-BE49-F238E27FC236}">
                    <a16:creationId xmlns:a16="http://schemas.microsoft.com/office/drawing/2014/main" id="{99A55244-8134-4A61-8515-FCA8B3BEF128}"/>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ACD10929-BBEC-4C4C-B8AD-62A5FFB424B0}"/>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Spark</a:t>
                </a:r>
              </a:p>
            </p:txBody>
          </p:sp>
        </p:grpSp>
      </p:grpSp>
      <p:grpSp>
        <p:nvGrpSpPr>
          <p:cNvPr id="163" name="Group 162">
            <a:extLst>
              <a:ext uri="{FF2B5EF4-FFF2-40B4-BE49-F238E27FC236}">
                <a16:creationId xmlns:a16="http://schemas.microsoft.com/office/drawing/2014/main" id="{A73F94D1-165F-4711-B3BE-4CECB29CC1CF}"/>
              </a:ext>
            </a:extLst>
          </p:cNvPr>
          <p:cNvGrpSpPr/>
          <p:nvPr/>
        </p:nvGrpSpPr>
        <p:grpSpPr>
          <a:xfrm>
            <a:off x="1187678" y="4639472"/>
            <a:ext cx="1484791" cy="371688"/>
            <a:chOff x="3864973" y="1607389"/>
            <a:chExt cx="1396268" cy="320170"/>
          </a:xfrm>
        </p:grpSpPr>
        <p:sp>
          <p:nvSpPr>
            <p:cNvPr id="165" name="Hexagon 164">
              <a:extLst>
                <a:ext uri="{FF2B5EF4-FFF2-40B4-BE49-F238E27FC236}">
                  <a16:creationId xmlns:a16="http://schemas.microsoft.com/office/drawing/2014/main" id="{173710F4-2F08-4378-9FC8-70D49CF35543}"/>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1E2F3F88-05AF-4DAC-9401-285E6375C7F3}"/>
                </a:ext>
              </a:extLst>
            </p:cNvPr>
            <p:cNvGrpSpPr/>
            <p:nvPr/>
          </p:nvGrpSpPr>
          <p:grpSpPr>
            <a:xfrm>
              <a:off x="3864973" y="1607389"/>
              <a:ext cx="1396268" cy="271511"/>
              <a:chOff x="-184275" y="818033"/>
              <a:chExt cx="1777639" cy="336780"/>
            </a:xfrm>
            <a:noFill/>
          </p:grpSpPr>
          <p:sp>
            <p:nvSpPr>
              <p:cNvPr id="171" name="Hexagon 170">
                <a:extLst>
                  <a:ext uri="{FF2B5EF4-FFF2-40B4-BE49-F238E27FC236}">
                    <a16:creationId xmlns:a16="http://schemas.microsoft.com/office/drawing/2014/main" id="{48B90507-8D4C-497F-9C4D-A7FF1FA9310C}"/>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0B1BC94-33CA-4A88-B535-0A2D49BE7E34}"/>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YARN</a:t>
                </a:r>
              </a:p>
            </p:txBody>
          </p:sp>
        </p:grpSp>
      </p:grpSp>
      <p:cxnSp>
        <p:nvCxnSpPr>
          <p:cNvPr id="7" name="Straight Arrow Connector 6">
            <a:extLst>
              <a:ext uri="{FF2B5EF4-FFF2-40B4-BE49-F238E27FC236}">
                <a16:creationId xmlns:a16="http://schemas.microsoft.com/office/drawing/2014/main" id="{DF583F54-7198-4B2C-AF20-07CFC17A037B}"/>
              </a:ext>
            </a:extLst>
          </p:cNvPr>
          <p:cNvCxnSpPr>
            <a:cxnSpLocks/>
            <a:stCxn id="199" idx="2"/>
            <a:endCxn id="1026" idx="3"/>
          </p:cNvCxnSpPr>
          <p:nvPr/>
        </p:nvCxnSpPr>
        <p:spPr>
          <a:xfrm flipH="1">
            <a:off x="5387333" y="1829526"/>
            <a:ext cx="1917154" cy="59865"/>
          </a:xfrm>
          <a:prstGeom prst="straightConnector1">
            <a:avLst/>
          </a:prstGeom>
          <a:ln>
            <a:solidFill>
              <a:srgbClr val="50899F"/>
            </a:solidFill>
            <a:tailEnd type="triangle"/>
          </a:ln>
        </p:spPr>
        <p:style>
          <a:lnRef idx="3">
            <a:schemeClr val="accent1"/>
          </a:lnRef>
          <a:fillRef idx="0">
            <a:schemeClr val="accent1"/>
          </a:fillRef>
          <a:effectRef idx="2">
            <a:schemeClr val="accent1"/>
          </a:effectRef>
          <a:fontRef idx="minor">
            <a:schemeClr val="tx1"/>
          </a:fontRef>
        </p:style>
      </p:cxnSp>
      <p:cxnSp>
        <p:nvCxnSpPr>
          <p:cNvPr id="173" name="Straight Arrow Connector 172">
            <a:extLst>
              <a:ext uri="{FF2B5EF4-FFF2-40B4-BE49-F238E27FC236}">
                <a16:creationId xmlns:a16="http://schemas.microsoft.com/office/drawing/2014/main" id="{F631F804-8DCC-4B51-AB26-704E94ABC94C}"/>
              </a:ext>
            </a:extLst>
          </p:cNvPr>
          <p:cNvCxnSpPr>
            <a:cxnSpLocks/>
            <a:stCxn id="1026" idx="2"/>
            <a:endCxn id="125" idx="3"/>
          </p:cNvCxnSpPr>
          <p:nvPr/>
        </p:nvCxnSpPr>
        <p:spPr>
          <a:xfrm>
            <a:off x="4958761" y="2157249"/>
            <a:ext cx="4952" cy="187878"/>
          </a:xfrm>
          <a:prstGeom prst="straightConnector1">
            <a:avLst/>
          </a:prstGeom>
          <a:ln>
            <a:solidFill>
              <a:srgbClr val="50899F"/>
            </a:solidFill>
            <a:tailEnd type="triangle"/>
          </a:ln>
        </p:spPr>
        <p:style>
          <a:lnRef idx="3">
            <a:schemeClr val="accent1"/>
          </a:lnRef>
          <a:fillRef idx="0">
            <a:schemeClr val="accent1"/>
          </a:fillRef>
          <a:effectRef idx="2">
            <a:schemeClr val="accent1"/>
          </a:effectRef>
          <a:fontRef idx="minor">
            <a:schemeClr val="tx1"/>
          </a:fontRef>
        </p:style>
      </p:cxnSp>
      <p:grpSp>
        <p:nvGrpSpPr>
          <p:cNvPr id="74" name="Group 73">
            <a:extLst>
              <a:ext uri="{FF2B5EF4-FFF2-40B4-BE49-F238E27FC236}">
                <a16:creationId xmlns:a16="http://schemas.microsoft.com/office/drawing/2014/main" id="{3FA1A8C3-5335-4351-B645-7FBDAF24853D}"/>
              </a:ext>
            </a:extLst>
          </p:cNvPr>
          <p:cNvGrpSpPr/>
          <p:nvPr/>
        </p:nvGrpSpPr>
        <p:grpSpPr>
          <a:xfrm>
            <a:off x="4661212" y="4778445"/>
            <a:ext cx="232132" cy="290733"/>
            <a:chOff x="1103506" y="2567788"/>
            <a:chExt cx="405526" cy="591791"/>
          </a:xfrm>
        </p:grpSpPr>
        <p:sp>
          <p:nvSpPr>
            <p:cNvPr id="75" name="Freeform: Shape 74">
              <a:extLst>
                <a:ext uri="{FF2B5EF4-FFF2-40B4-BE49-F238E27FC236}">
                  <a16:creationId xmlns:a16="http://schemas.microsoft.com/office/drawing/2014/main" id="{AF335BBA-F4BD-4892-8180-2B6E27D0F759}"/>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50899F"/>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useBgFill="1">
          <p:nvSpPr>
            <p:cNvPr id="76" name="Rectangle 75">
              <a:extLst>
                <a:ext uri="{FF2B5EF4-FFF2-40B4-BE49-F238E27FC236}">
                  <a16:creationId xmlns:a16="http://schemas.microsoft.com/office/drawing/2014/main" id="{9AF7A4A5-4F05-4755-9C3F-AFAC0A955BB5}"/>
                </a:ext>
              </a:extLst>
            </p:cNvPr>
            <p:cNvSpPr/>
            <p:nvPr/>
          </p:nvSpPr>
          <p:spPr bwMode="auto">
            <a:xfrm>
              <a:off x="1103506" y="2816110"/>
              <a:ext cx="405526" cy="343469"/>
            </a:xfrm>
            <a:prstGeom prst="rect">
              <a:avLst/>
            </a:prstGeom>
            <a:ln w="12700">
              <a:solidFill>
                <a:srgbClr val="50899F"/>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cxnSp>
        <p:nvCxnSpPr>
          <p:cNvPr id="4" name="Straight Arrow Connector 3">
            <a:extLst>
              <a:ext uri="{FF2B5EF4-FFF2-40B4-BE49-F238E27FC236}">
                <a16:creationId xmlns:a16="http://schemas.microsoft.com/office/drawing/2014/main" id="{166579EA-9267-4DB2-A0D0-B1426AE440AA}"/>
              </a:ext>
            </a:extLst>
          </p:cNvPr>
          <p:cNvCxnSpPr>
            <a:cxnSpLocks/>
            <a:endCxn id="75" idx="3"/>
          </p:cNvCxnSpPr>
          <p:nvPr/>
        </p:nvCxnSpPr>
        <p:spPr>
          <a:xfrm flipH="1">
            <a:off x="4776650" y="3730172"/>
            <a:ext cx="530014" cy="1048273"/>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F30C5E1F-22D5-44A2-BA65-2D85911CF11E}"/>
              </a:ext>
            </a:extLst>
          </p:cNvPr>
          <p:cNvSpPr/>
          <p:nvPr/>
        </p:nvSpPr>
        <p:spPr>
          <a:xfrm>
            <a:off x="5162052" y="4368473"/>
            <a:ext cx="489686"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ACLS</a:t>
            </a:r>
          </a:p>
        </p:txBody>
      </p:sp>
      <p:cxnSp>
        <p:nvCxnSpPr>
          <p:cNvPr id="85" name="Straight Arrow Connector 84">
            <a:extLst>
              <a:ext uri="{FF2B5EF4-FFF2-40B4-BE49-F238E27FC236}">
                <a16:creationId xmlns:a16="http://schemas.microsoft.com/office/drawing/2014/main" id="{C87F3B0D-18BE-44DD-B42D-1300912F0EF3}"/>
              </a:ext>
            </a:extLst>
          </p:cNvPr>
          <p:cNvCxnSpPr>
            <a:cxnSpLocks/>
            <a:stCxn id="76" idx="3"/>
            <a:endCxn id="5" idx="2"/>
          </p:cNvCxnSpPr>
          <p:nvPr/>
        </p:nvCxnSpPr>
        <p:spPr>
          <a:xfrm flipV="1">
            <a:off x="4893344" y="4645472"/>
            <a:ext cx="513551" cy="339337"/>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D5C594BA-EBFB-4761-AB1B-EE29C9D2C68F}"/>
              </a:ext>
            </a:extLst>
          </p:cNvPr>
          <p:cNvCxnSpPr>
            <a:cxnSpLocks/>
            <a:stCxn id="5" idx="2"/>
            <a:endCxn id="186" idx="0"/>
          </p:cNvCxnSpPr>
          <p:nvPr/>
        </p:nvCxnSpPr>
        <p:spPr>
          <a:xfrm flipH="1">
            <a:off x="5305285" y="4645472"/>
            <a:ext cx="101610" cy="510064"/>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106" name="Group 105">
            <a:extLst>
              <a:ext uri="{FF2B5EF4-FFF2-40B4-BE49-F238E27FC236}">
                <a16:creationId xmlns:a16="http://schemas.microsoft.com/office/drawing/2014/main" id="{81000EE9-7E97-47F8-8DF7-73237FE2ABB7}"/>
              </a:ext>
            </a:extLst>
          </p:cNvPr>
          <p:cNvGrpSpPr/>
          <p:nvPr/>
        </p:nvGrpSpPr>
        <p:grpSpPr>
          <a:xfrm>
            <a:off x="1235017" y="3577011"/>
            <a:ext cx="1484791" cy="371688"/>
            <a:chOff x="3864973" y="1607389"/>
            <a:chExt cx="1396268" cy="320170"/>
          </a:xfrm>
        </p:grpSpPr>
        <p:sp>
          <p:nvSpPr>
            <p:cNvPr id="107" name="Hexagon 106">
              <a:extLst>
                <a:ext uri="{FF2B5EF4-FFF2-40B4-BE49-F238E27FC236}">
                  <a16:creationId xmlns:a16="http://schemas.microsoft.com/office/drawing/2014/main" id="{A9ACA1B6-697C-47AD-B539-8C44C71662CC}"/>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8" name="Group 107">
              <a:extLst>
                <a:ext uri="{FF2B5EF4-FFF2-40B4-BE49-F238E27FC236}">
                  <a16:creationId xmlns:a16="http://schemas.microsoft.com/office/drawing/2014/main" id="{1BC46940-DC0F-4CFB-A95A-74D25A5F2543}"/>
                </a:ext>
              </a:extLst>
            </p:cNvPr>
            <p:cNvGrpSpPr/>
            <p:nvPr/>
          </p:nvGrpSpPr>
          <p:grpSpPr>
            <a:xfrm>
              <a:off x="3864973" y="1607389"/>
              <a:ext cx="1396268" cy="271511"/>
              <a:chOff x="-184275" y="818033"/>
              <a:chExt cx="1777639" cy="336780"/>
            </a:xfrm>
            <a:noFill/>
          </p:grpSpPr>
          <p:sp>
            <p:nvSpPr>
              <p:cNvPr id="109" name="Hexagon 108">
                <a:extLst>
                  <a:ext uri="{FF2B5EF4-FFF2-40B4-BE49-F238E27FC236}">
                    <a16:creationId xmlns:a16="http://schemas.microsoft.com/office/drawing/2014/main" id="{FE11B8CA-A978-423F-8FFB-0AC6303E4D6D}"/>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3D075CF2-5E92-4BB6-ADF7-54411FE3C603}"/>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Knox</a:t>
                </a:r>
              </a:p>
            </p:txBody>
          </p:sp>
        </p:grpSp>
      </p:grpSp>
      <p:grpSp>
        <p:nvGrpSpPr>
          <p:cNvPr id="112" name="Group 111">
            <a:extLst>
              <a:ext uri="{FF2B5EF4-FFF2-40B4-BE49-F238E27FC236}">
                <a16:creationId xmlns:a16="http://schemas.microsoft.com/office/drawing/2014/main" id="{24181ED0-5CE5-4D7D-B41C-4B7F942688C4}"/>
              </a:ext>
            </a:extLst>
          </p:cNvPr>
          <p:cNvGrpSpPr/>
          <p:nvPr/>
        </p:nvGrpSpPr>
        <p:grpSpPr>
          <a:xfrm>
            <a:off x="1908548" y="3342144"/>
            <a:ext cx="232132" cy="290733"/>
            <a:chOff x="1103506" y="2567788"/>
            <a:chExt cx="405526" cy="591791"/>
          </a:xfrm>
        </p:grpSpPr>
        <p:sp>
          <p:nvSpPr>
            <p:cNvPr id="113" name="Freeform: Shape 112">
              <a:extLst>
                <a:ext uri="{FF2B5EF4-FFF2-40B4-BE49-F238E27FC236}">
                  <a16:creationId xmlns:a16="http://schemas.microsoft.com/office/drawing/2014/main" id="{5589A6CD-8679-44BF-B55E-4588DC58394A}"/>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50899F"/>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useBgFill="1">
          <p:nvSpPr>
            <p:cNvPr id="114" name="Rectangle 113">
              <a:extLst>
                <a:ext uri="{FF2B5EF4-FFF2-40B4-BE49-F238E27FC236}">
                  <a16:creationId xmlns:a16="http://schemas.microsoft.com/office/drawing/2014/main" id="{61603711-07AB-4F36-BB11-0B9BDABE68D3}"/>
                </a:ext>
              </a:extLst>
            </p:cNvPr>
            <p:cNvSpPr/>
            <p:nvPr/>
          </p:nvSpPr>
          <p:spPr bwMode="auto">
            <a:xfrm>
              <a:off x="1103506" y="2816110"/>
              <a:ext cx="405526" cy="343469"/>
            </a:xfrm>
            <a:prstGeom prst="rect">
              <a:avLst/>
            </a:prstGeom>
            <a:ln w="12700">
              <a:solidFill>
                <a:srgbClr val="50899F"/>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cxnSp>
        <p:nvCxnSpPr>
          <p:cNvPr id="115" name="Straight Arrow Connector 114">
            <a:extLst>
              <a:ext uri="{FF2B5EF4-FFF2-40B4-BE49-F238E27FC236}">
                <a16:creationId xmlns:a16="http://schemas.microsoft.com/office/drawing/2014/main" id="{7B96235A-06ED-47B3-809E-B9D6518A0700}"/>
              </a:ext>
            </a:extLst>
          </p:cNvPr>
          <p:cNvCxnSpPr>
            <a:cxnSpLocks/>
            <a:stCxn id="126" idx="2"/>
            <a:endCxn id="113" idx="3"/>
          </p:cNvCxnSpPr>
          <p:nvPr/>
        </p:nvCxnSpPr>
        <p:spPr>
          <a:xfrm flipH="1">
            <a:off x="2023986" y="2635860"/>
            <a:ext cx="2940355" cy="706284"/>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E0841D3E-E286-46AF-9353-A1D823ECC675}"/>
              </a:ext>
            </a:extLst>
          </p:cNvPr>
          <p:cNvCxnSpPr>
            <a:cxnSpLocks/>
            <a:stCxn id="126" idx="2"/>
            <a:endCxn id="111" idx="0"/>
          </p:cNvCxnSpPr>
          <p:nvPr/>
        </p:nvCxnSpPr>
        <p:spPr>
          <a:xfrm flipH="1">
            <a:off x="4705503" y="2635860"/>
            <a:ext cx="258838" cy="5637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8" name="Straight Arrow Connector 117">
            <a:extLst>
              <a:ext uri="{FF2B5EF4-FFF2-40B4-BE49-F238E27FC236}">
                <a16:creationId xmlns:a16="http://schemas.microsoft.com/office/drawing/2014/main" id="{9D6E0843-26C8-4426-A4F3-F6D87A1B1FBA}"/>
              </a:ext>
            </a:extLst>
          </p:cNvPr>
          <p:cNvCxnSpPr>
            <a:cxnSpLocks/>
            <a:stCxn id="107" idx="1"/>
            <a:endCxn id="134" idx="4"/>
          </p:cNvCxnSpPr>
          <p:nvPr/>
        </p:nvCxnSpPr>
        <p:spPr>
          <a:xfrm>
            <a:off x="2527243" y="3948699"/>
            <a:ext cx="243482" cy="147974"/>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F0C0DA40-4B1F-4FED-B764-C29837E4FFD6}"/>
              </a:ext>
            </a:extLst>
          </p:cNvPr>
          <p:cNvCxnSpPr>
            <a:cxnSpLocks/>
            <a:stCxn id="134" idx="2"/>
            <a:endCxn id="165" idx="5"/>
          </p:cNvCxnSpPr>
          <p:nvPr/>
        </p:nvCxnSpPr>
        <p:spPr>
          <a:xfrm flipH="1">
            <a:off x="2479904" y="4467169"/>
            <a:ext cx="290821" cy="17349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127" name="Group 126">
            <a:extLst>
              <a:ext uri="{FF2B5EF4-FFF2-40B4-BE49-F238E27FC236}">
                <a16:creationId xmlns:a16="http://schemas.microsoft.com/office/drawing/2014/main" id="{071FA220-F24D-4930-B1AE-E2BCB90DB8D0}"/>
              </a:ext>
            </a:extLst>
          </p:cNvPr>
          <p:cNvGrpSpPr/>
          <p:nvPr/>
        </p:nvGrpSpPr>
        <p:grpSpPr>
          <a:xfrm>
            <a:off x="7569155" y="3156300"/>
            <a:ext cx="1484791" cy="371688"/>
            <a:chOff x="3864973" y="1607389"/>
            <a:chExt cx="1396268" cy="320170"/>
          </a:xfrm>
        </p:grpSpPr>
        <p:sp>
          <p:nvSpPr>
            <p:cNvPr id="135" name="Hexagon 134">
              <a:extLst>
                <a:ext uri="{FF2B5EF4-FFF2-40B4-BE49-F238E27FC236}">
                  <a16:creationId xmlns:a16="http://schemas.microsoft.com/office/drawing/2014/main" id="{734C7254-5044-4104-B62C-C7BB5238C599}"/>
                </a:ext>
              </a:extLst>
            </p:cNvPr>
            <p:cNvSpPr/>
            <p:nvPr/>
          </p:nvSpPr>
          <p:spPr>
            <a:xfrm>
              <a:off x="4003125" y="1608416"/>
              <a:ext cx="1164133" cy="319143"/>
            </a:xfrm>
            <a:prstGeom prst="hexag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6" name="Group 135">
              <a:extLst>
                <a:ext uri="{FF2B5EF4-FFF2-40B4-BE49-F238E27FC236}">
                  <a16:creationId xmlns:a16="http://schemas.microsoft.com/office/drawing/2014/main" id="{703CA1C4-A380-4D63-9A66-D519E4A26B5D}"/>
                </a:ext>
              </a:extLst>
            </p:cNvPr>
            <p:cNvGrpSpPr/>
            <p:nvPr/>
          </p:nvGrpSpPr>
          <p:grpSpPr>
            <a:xfrm>
              <a:off x="3864973" y="1607389"/>
              <a:ext cx="1396268" cy="271511"/>
              <a:chOff x="-184275" y="818033"/>
              <a:chExt cx="1777639" cy="336780"/>
            </a:xfrm>
            <a:noFill/>
          </p:grpSpPr>
          <p:sp>
            <p:nvSpPr>
              <p:cNvPr id="137" name="Hexagon 136">
                <a:extLst>
                  <a:ext uri="{FF2B5EF4-FFF2-40B4-BE49-F238E27FC236}">
                    <a16:creationId xmlns:a16="http://schemas.microsoft.com/office/drawing/2014/main" id="{8216D615-7D5F-4ED8-9A57-3B3A375DEBBC}"/>
                  </a:ext>
                </a:extLst>
              </p:cNvPr>
              <p:cNvSpPr/>
              <p:nvPr/>
            </p:nvSpPr>
            <p:spPr>
              <a:xfrm>
                <a:off x="878426" y="818033"/>
                <a:ext cx="691156" cy="336780"/>
              </a:xfrm>
              <a:prstGeom prst="hexagon">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E6963D25-4F50-452D-A725-25F8C299B839}"/>
                  </a:ext>
                </a:extLst>
              </p:cNvPr>
              <p:cNvSpPr/>
              <p:nvPr/>
            </p:nvSpPr>
            <p:spPr>
              <a:xfrm>
                <a:off x="-184275" y="881701"/>
                <a:ext cx="1777639" cy="263079"/>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Calibri" panose="020F0502020204030204"/>
                    <a:ea typeface="+mn-ea"/>
                    <a:cs typeface="+mn-cs"/>
                  </a:rPr>
                  <a:t>Management Proxy</a:t>
                </a:r>
              </a:p>
            </p:txBody>
          </p:sp>
        </p:grpSp>
      </p:grpSp>
      <p:cxnSp>
        <p:nvCxnSpPr>
          <p:cNvPr id="151" name="Straight Arrow Connector 150">
            <a:extLst>
              <a:ext uri="{FF2B5EF4-FFF2-40B4-BE49-F238E27FC236}">
                <a16:creationId xmlns:a16="http://schemas.microsoft.com/office/drawing/2014/main" id="{C5A97ABC-6FD2-4C45-9F55-21C810429B14}"/>
              </a:ext>
            </a:extLst>
          </p:cNvPr>
          <p:cNvCxnSpPr>
            <a:cxnSpLocks/>
            <a:stCxn id="199" idx="2"/>
            <a:endCxn id="135" idx="4"/>
          </p:cNvCxnSpPr>
          <p:nvPr/>
        </p:nvCxnSpPr>
        <p:spPr>
          <a:xfrm>
            <a:off x="7304487" y="1829526"/>
            <a:ext cx="504203" cy="1327966"/>
          </a:xfrm>
          <a:prstGeom prst="straightConnector1">
            <a:avLst/>
          </a:prstGeom>
          <a:ln>
            <a:solidFill>
              <a:srgbClr val="50E6FF"/>
            </a:solidFill>
            <a:tailEnd type="triangle"/>
          </a:ln>
        </p:spPr>
        <p:style>
          <a:lnRef idx="3">
            <a:schemeClr val="accent1"/>
          </a:lnRef>
          <a:fillRef idx="0">
            <a:schemeClr val="accent1"/>
          </a:fillRef>
          <a:effectRef idx="2">
            <a:schemeClr val="accent1"/>
          </a:effectRef>
          <a:fontRef idx="minor">
            <a:schemeClr val="tx1"/>
          </a:fontRef>
        </p:style>
      </p:cxnSp>
      <p:cxnSp>
        <p:nvCxnSpPr>
          <p:cNvPr id="152" name="Straight Arrow Connector 151">
            <a:extLst>
              <a:ext uri="{FF2B5EF4-FFF2-40B4-BE49-F238E27FC236}">
                <a16:creationId xmlns:a16="http://schemas.microsoft.com/office/drawing/2014/main" id="{32D61A74-06D7-474D-9EB5-745D365680FD}"/>
              </a:ext>
            </a:extLst>
          </p:cNvPr>
          <p:cNvCxnSpPr>
            <a:cxnSpLocks/>
            <a:stCxn id="165" idx="1"/>
            <a:endCxn id="147" idx="4"/>
          </p:cNvCxnSpPr>
          <p:nvPr/>
        </p:nvCxnSpPr>
        <p:spPr>
          <a:xfrm>
            <a:off x="2479904" y="5011160"/>
            <a:ext cx="183464" cy="15356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F08530C1-A75C-456D-8DEF-F8E8A362162F}"/>
              </a:ext>
            </a:extLst>
          </p:cNvPr>
          <p:cNvCxnSpPr>
            <a:cxnSpLocks/>
            <a:stCxn id="135" idx="2"/>
            <a:endCxn id="120" idx="5"/>
          </p:cNvCxnSpPr>
          <p:nvPr/>
        </p:nvCxnSpPr>
        <p:spPr>
          <a:xfrm flipH="1">
            <a:off x="7677151" y="3527988"/>
            <a:ext cx="131539" cy="219138"/>
          </a:xfrm>
          <a:prstGeom prst="straightConnector1">
            <a:avLst/>
          </a:prstGeom>
          <a:ln>
            <a:solidFill>
              <a:srgbClr val="50E6FF"/>
            </a:solidFill>
            <a:tailEnd type="triangle"/>
          </a:ln>
        </p:spPr>
        <p:style>
          <a:lnRef idx="3">
            <a:schemeClr val="accent1"/>
          </a:lnRef>
          <a:fillRef idx="0">
            <a:schemeClr val="accent1"/>
          </a:fillRef>
          <a:effectRef idx="2">
            <a:schemeClr val="accent1"/>
          </a:effectRef>
          <a:fontRef idx="minor">
            <a:schemeClr val="tx1"/>
          </a:fontRef>
        </p:style>
      </p:cxnSp>
      <p:cxnSp>
        <p:nvCxnSpPr>
          <p:cNvPr id="154" name="Straight Arrow Connector 153">
            <a:extLst>
              <a:ext uri="{FF2B5EF4-FFF2-40B4-BE49-F238E27FC236}">
                <a16:creationId xmlns:a16="http://schemas.microsoft.com/office/drawing/2014/main" id="{879018A2-096C-4D88-82F4-68C2EF607D5F}"/>
              </a:ext>
            </a:extLst>
          </p:cNvPr>
          <p:cNvCxnSpPr>
            <a:cxnSpLocks/>
            <a:stCxn id="135" idx="1"/>
            <a:endCxn id="129" idx="4"/>
          </p:cNvCxnSpPr>
          <p:nvPr/>
        </p:nvCxnSpPr>
        <p:spPr>
          <a:xfrm>
            <a:off x="8861381" y="3527988"/>
            <a:ext cx="123588" cy="227261"/>
          </a:xfrm>
          <a:prstGeom prst="straightConnector1">
            <a:avLst/>
          </a:prstGeom>
          <a:ln>
            <a:solidFill>
              <a:srgbClr val="50E6FF"/>
            </a:solidFill>
            <a:tailEnd type="triangle"/>
          </a:ln>
        </p:spPr>
        <p:style>
          <a:lnRef idx="3">
            <a:schemeClr val="accent1"/>
          </a:lnRef>
          <a:fillRef idx="0">
            <a:schemeClr val="accent1"/>
          </a:fillRef>
          <a:effectRef idx="2">
            <a:schemeClr val="accent1"/>
          </a:effectRef>
          <a:fontRef idx="minor">
            <a:schemeClr val="tx1"/>
          </a:fontRef>
        </p:style>
      </p:cxnSp>
      <p:cxnSp>
        <p:nvCxnSpPr>
          <p:cNvPr id="155" name="Straight Arrow Connector 154">
            <a:extLst>
              <a:ext uri="{FF2B5EF4-FFF2-40B4-BE49-F238E27FC236}">
                <a16:creationId xmlns:a16="http://schemas.microsoft.com/office/drawing/2014/main" id="{E4810783-C678-42E8-B396-18F452422A75}"/>
              </a:ext>
            </a:extLst>
          </p:cNvPr>
          <p:cNvCxnSpPr>
            <a:cxnSpLocks/>
            <a:stCxn id="126" idx="2"/>
            <a:endCxn id="84" idx="4"/>
          </p:cNvCxnSpPr>
          <p:nvPr/>
        </p:nvCxnSpPr>
        <p:spPr>
          <a:xfrm>
            <a:off x="4964341" y="2635860"/>
            <a:ext cx="1459797" cy="203604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pic>
        <p:nvPicPr>
          <p:cNvPr id="50" name="Graphic 49" descr="Key">
            <a:extLst>
              <a:ext uri="{FF2B5EF4-FFF2-40B4-BE49-F238E27FC236}">
                <a16:creationId xmlns:a16="http://schemas.microsoft.com/office/drawing/2014/main" id="{1CB5BF75-4D3F-4EF8-B49B-5CC6467EFD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181398">
            <a:off x="5317262" y="3436076"/>
            <a:ext cx="286985" cy="286985"/>
          </a:xfrm>
          <a:prstGeom prst="rect">
            <a:avLst/>
          </a:prstGeom>
        </p:spPr>
      </p:pic>
      <p:cxnSp>
        <p:nvCxnSpPr>
          <p:cNvPr id="157" name="Straight Arrow Connector 156">
            <a:extLst>
              <a:ext uri="{FF2B5EF4-FFF2-40B4-BE49-F238E27FC236}">
                <a16:creationId xmlns:a16="http://schemas.microsoft.com/office/drawing/2014/main" id="{CC03C3A8-41A1-4517-BDB8-B059C5860010}"/>
              </a:ext>
            </a:extLst>
          </p:cNvPr>
          <p:cNvCxnSpPr>
            <a:cxnSpLocks/>
            <a:stCxn id="84" idx="2"/>
            <a:endCxn id="182" idx="0"/>
          </p:cNvCxnSpPr>
          <p:nvPr/>
        </p:nvCxnSpPr>
        <p:spPr>
          <a:xfrm flipH="1">
            <a:off x="5734935" y="5043589"/>
            <a:ext cx="689203" cy="1159232"/>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66" name="Straight Arrow Connector 165">
            <a:extLst>
              <a:ext uri="{FF2B5EF4-FFF2-40B4-BE49-F238E27FC236}">
                <a16:creationId xmlns:a16="http://schemas.microsoft.com/office/drawing/2014/main" id="{139BD1B6-DE00-4338-8335-E4ACF19139C5}"/>
              </a:ext>
            </a:extLst>
          </p:cNvPr>
          <p:cNvCxnSpPr>
            <a:cxnSpLocks/>
            <a:stCxn id="185" idx="2"/>
            <a:endCxn id="182" idx="0"/>
          </p:cNvCxnSpPr>
          <p:nvPr/>
        </p:nvCxnSpPr>
        <p:spPr>
          <a:xfrm>
            <a:off x="5328976" y="5490720"/>
            <a:ext cx="405959" cy="712101"/>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0" name="Straight Arrow Connector 149">
            <a:extLst>
              <a:ext uri="{FF2B5EF4-FFF2-40B4-BE49-F238E27FC236}">
                <a16:creationId xmlns:a16="http://schemas.microsoft.com/office/drawing/2014/main" id="{56BF0595-E77D-4125-80D2-2D197B828F74}"/>
              </a:ext>
            </a:extLst>
          </p:cNvPr>
          <p:cNvCxnSpPr>
            <a:cxnSpLocks/>
            <a:stCxn id="199" idx="2"/>
            <a:endCxn id="95" idx="4"/>
          </p:cNvCxnSpPr>
          <p:nvPr/>
        </p:nvCxnSpPr>
        <p:spPr>
          <a:xfrm>
            <a:off x="7304487" y="1829526"/>
            <a:ext cx="2736807" cy="1338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6" name="Rectangle 155">
            <a:extLst>
              <a:ext uri="{FF2B5EF4-FFF2-40B4-BE49-F238E27FC236}">
                <a16:creationId xmlns:a16="http://schemas.microsoft.com/office/drawing/2014/main" id="{7A35F03A-6959-4EE7-81E0-33CF7AF98AD9}"/>
              </a:ext>
            </a:extLst>
          </p:cNvPr>
          <p:cNvSpPr/>
          <p:nvPr/>
        </p:nvSpPr>
        <p:spPr>
          <a:xfrm>
            <a:off x="0" y="-3376"/>
            <a:ext cx="5963920"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/sqlserver2019bigdataclusters/SQL2019BDC/05 - Management and Monitoring</a:t>
            </a:r>
          </a:p>
        </p:txBody>
      </p:sp>
    </p:spTree>
    <p:extLst>
      <p:ext uri="{BB962C8B-B14F-4D97-AF65-F5344CB8AC3E}">
        <p14:creationId xmlns:p14="http://schemas.microsoft.com/office/powerpoint/2010/main" val="3185567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500"/>
                                        <p:tgtEl>
                                          <p:spTgt spid="173"/>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fade">
                                      <p:cBhvr>
                                        <p:cTn id="29" dur="500"/>
                                        <p:tgtEl>
                                          <p:spTgt spid="115"/>
                                        </p:tgtEl>
                                      </p:cBhvr>
                                    </p:animEffect>
                                  </p:childTnLst>
                                </p:cTn>
                              </p:par>
                              <p:par>
                                <p:cTn id="30" presetID="10" presetClass="entr" presetSubtype="0"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par>
                                <p:cTn id="33" presetID="10"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500"/>
                                        <p:tgtEl>
                                          <p:spTgt spid="119"/>
                                        </p:tgtEl>
                                      </p:cBhvr>
                                    </p:animEffect>
                                  </p:childTnLst>
                                </p:cTn>
                              </p:par>
                              <p:par>
                                <p:cTn id="36" presetID="10" presetClass="entr" presetSubtype="0" fill="hold"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fade">
                                      <p:cBhvr>
                                        <p:cTn id="38" dur="500"/>
                                        <p:tgtEl>
                                          <p:spTgt spid="1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fade">
                                      <p:cBhvr>
                                        <p:cTn id="62" dur="500"/>
                                        <p:tgtEl>
                                          <p:spTgt spid="15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6"/>
                                        </p:tgtEl>
                                        <p:attrNameLst>
                                          <p:attrName>style.visibility</p:attrName>
                                        </p:attrNameLst>
                                      </p:cBhvr>
                                      <p:to>
                                        <p:strVal val="visible"/>
                                      </p:to>
                                    </p:set>
                                    <p:animEffect transition="in" filter="fade">
                                      <p:cBhvr>
                                        <p:cTn id="67" dur="500"/>
                                        <p:tgtEl>
                                          <p:spTgt spid="16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1"/>
                                        </p:tgtEl>
                                        <p:attrNameLst>
                                          <p:attrName>style.visibility</p:attrName>
                                        </p:attrNameLst>
                                      </p:cBhvr>
                                      <p:to>
                                        <p:strVal val="visible"/>
                                      </p:to>
                                    </p:set>
                                    <p:animEffect transition="in" filter="fade">
                                      <p:cBhvr>
                                        <p:cTn id="72" dur="500"/>
                                        <p:tgtEl>
                                          <p:spTgt spid="151"/>
                                        </p:tgtEl>
                                      </p:cBhvr>
                                    </p:animEffect>
                                  </p:childTnLst>
                                </p:cTn>
                              </p:par>
                              <p:par>
                                <p:cTn id="73" presetID="10" presetClass="entr" presetSubtype="0" fill="hold" nodeType="with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5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154"/>
                                        </p:tgtEl>
                                        <p:attrNameLst>
                                          <p:attrName>style.visibility</p:attrName>
                                        </p:attrNameLst>
                                      </p:cBhvr>
                                      <p:to>
                                        <p:strVal val="visible"/>
                                      </p:to>
                                    </p:set>
                                    <p:animEffect transition="in" filter="fade">
                                      <p:cBhvr>
                                        <p:cTn id="78"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Activity </a:t>
            </a:r>
          </a:p>
        </p:txBody>
      </p:sp>
      <p:sp>
        <p:nvSpPr>
          <p:cNvPr id="7" name="Text Placeholder 5">
            <a:extLst>
              <a:ext uri="{FF2B5EF4-FFF2-40B4-BE49-F238E27FC236}">
                <a16:creationId xmlns:a16="http://schemas.microsoft.com/office/drawing/2014/main" id="{80B1D39F-B624-4E62-84ED-088FF6A9AB21}"/>
              </a:ext>
            </a:extLst>
          </p:cNvPr>
          <p:cNvSpPr txBox="1">
            <a:spLocks/>
          </p:cNvSpPr>
          <p:nvPr/>
        </p:nvSpPr>
        <p:spPr>
          <a:xfrm>
            <a:off x="528201" y="3182778"/>
            <a:ext cx="5376187" cy="492443"/>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Security Review</a:t>
            </a:r>
            <a:endParaRPr kumimoji="0" lang="en-US" sz="32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2F0894F-325C-4017-B9E1-6C4FBC629B01}"/>
              </a:ext>
            </a:extLst>
          </p:cNvPr>
          <p:cNvSpPr/>
          <p:nvPr/>
        </p:nvSpPr>
        <p:spPr>
          <a:xfrm>
            <a:off x="72378" y="6024620"/>
            <a:ext cx="5963920" cy="276999"/>
          </a:xfrm>
          <a:prstGeom prst="rect">
            <a:avLst/>
          </a:prstGeom>
        </p:spPr>
        <p:txBody>
          <a:bodyPr wrap="square">
            <a:spAutoFit/>
          </a:bodyPr>
          <a:lstStyle/>
          <a:p>
            <a:r>
              <a:rPr lang="en-US" sz="1200" dirty="0" err="1">
                <a:solidFill>
                  <a:srgbClr val="C00000"/>
                </a:solidFill>
              </a:rPr>
              <a:t>sqlworkshops</a:t>
            </a:r>
            <a:r>
              <a:rPr lang="en-US" sz="1200" dirty="0">
                <a:solidFill>
                  <a:srgbClr val="C00000"/>
                </a:solidFill>
              </a:rPr>
              <a:t>/sqlserver2019bigdataclusters/SQL2019BDC/05 - Management and Monitoring</a:t>
            </a:r>
          </a:p>
        </p:txBody>
      </p:sp>
    </p:spTree>
    <p:extLst>
      <p:ext uri="{BB962C8B-B14F-4D97-AF65-F5344CB8AC3E}">
        <p14:creationId xmlns:p14="http://schemas.microsoft.com/office/powerpoint/2010/main" val="26979640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normAutofit/>
          </a:bodyPr>
          <a:lstStyle/>
          <a:p>
            <a:r>
              <a:rPr lang="en-US" dirty="0"/>
              <a:t>Let’s Do This</a:t>
            </a:r>
          </a:p>
        </p:txBody>
      </p:sp>
      <p:pic>
        <p:nvPicPr>
          <p:cNvPr id="6" name="Picture 5">
            <a:extLst>
              <a:ext uri="{FF2B5EF4-FFF2-40B4-BE49-F238E27FC236}">
                <a16:creationId xmlns:a16="http://schemas.microsoft.com/office/drawing/2014/main" id="{67FD45B8-6E6E-4A72-8D5E-2292A119C9C9}"/>
              </a:ext>
            </a:extLst>
          </p:cNvPr>
          <p:cNvPicPr>
            <a:picLocks noChangeAspect="1"/>
          </p:cNvPicPr>
          <p:nvPr/>
        </p:nvPicPr>
        <p:blipFill>
          <a:blip r:embed="rId3"/>
          <a:stretch>
            <a:fillRect/>
          </a:stretch>
        </p:blipFill>
        <p:spPr>
          <a:xfrm>
            <a:off x="642518" y="2053661"/>
            <a:ext cx="5453482" cy="3351618"/>
          </a:xfrm>
          <a:prstGeom prst="rect">
            <a:avLst/>
          </a:prstGeom>
        </p:spPr>
      </p:pic>
      <p:pic>
        <p:nvPicPr>
          <p:cNvPr id="8" name="Picture 4" descr="See the source image">
            <a:extLst>
              <a:ext uri="{FF2B5EF4-FFF2-40B4-BE49-F238E27FC236}">
                <a16:creationId xmlns:a16="http://schemas.microsoft.com/office/drawing/2014/main" id="{03BC05C5-17D9-4131-B5D8-C94C690CA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74811">
            <a:off x="5239856" y="1926424"/>
            <a:ext cx="5615721" cy="419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8635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2573B78-32F4-4EAA-9A24-3EC5FF25ABD3}"/>
              </a:ext>
            </a:extLst>
          </p:cNvPr>
          <p:cNvSpPr txBox="1">
            <a:spLocks/>
          </p:cNvSpPr>
          <p:nvPr/>
        </p:nvSpPr>
        <p:spPr>
          <a:xfrm>
            <a:off x="1807463" y="18564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Resources</a:t>
            </a:r>
          </a:p>
        </p:txBody>
      </p:sp>
      <p:sp>
        <p:nvSpPr>
          <p:cNvPr id="3" name="Text Placeholder 4">
            <a:extLst>
              <a:ext uri="{FF2B5EF4-FFF2-40B4-BE49-F238E27FC236}">
                <a16:creationId xmlns:a16="http://schemas.microsoft.com/office/drawing/2014/main" id="{68FC352C-D98B-4122-B3B0-E3B12AA95929}"/>
              </a:ext>
            </a:extLst>
          </p:cNvPr>
          <p:cNvSpPr txBox="1">
            <a:spLocks/>
          </p:cNvSpPr>
          <p:nvPr/>
        </p:nvSpPr>
        <p:spPr>
          <a:xfrm>
            <a:off x="1807463" y="3275711"/>
            <a:ext cx="11018520" cy="2010807"/>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Official documentation – </a:t>
            </a:r>
            <a:r>
              <a:rPr kumimoji="0" lang="en-US" sz="4000" b="0" i="0" u="none" strike="noStrike" kern="1200" cap="none" spc="0" normalizeH="0" baseline="0" noProof="0" dirty="0">
                <a:ln>
                  <a:noFill/>
                </a:ln>
                <a:solidFill>
                  <a:srgbClr val="0078D4"/>
                </a:solidFill>
                <a:effectLst/>
                <a:uLnTx/>
                <a:uFillTx/>
                <a:latin typeface="Calibri" panose="020F0502020204030204"/>
                <a:ea typeface="+mn-ea"/>
                <a:cs typeface="+mn-cs"/>
              </a:rPr>
              <a:t>aka.ms/</a:t>
            </a:r>
            <a:r>
              <a:rPr kumimoji="0" lang="en-US" sz="4000" b="0" i="0" u="none" strike="noStrike" kern="1200" cap="none" spc="0" normalizeH="0" baseline="0" noProof="0" dirty="0" err="1">
                <a:ln>
                  <a:noFill/>
                </a:ln>
                <a:solidFill>
                  <a:srgbClr val="0078D4"/>
                </a:solidFill>
                <a:effectLst/>
                <a:uLnTx/>
                <a:uFillTx/>
                <a:latin typeface="Calibri" panose="020F0502020204030204"/>
                <a:ea typeface="+mn-ea"/>
                <a:cs typeface="+mn-cs"/>
              </a:rPr>
              <a:t>bdc</a:t>
            </a:r>
            <a:r>
              <a:rPr kumimoji="0" lang="en-US" sz="4000" b="0" i="0" u="none" strike="noStrike" kern="1200" cap="none" spc="0" normalizeH="0" baseline="0" noProof="0" dirty="0">
                <a:ln>
                  <a:noFill/>
                </a:ln>
                <a:solidFill>
                  <a:srgbClr val="0078D4"/>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In-depth training - </a:t>
            </a:r>
            <a:r>
              <a:rPr kumimoji="0" lang="en-US" sz="4000" b="0" i="0" u="none" strike="noStrike" kern="1200" cap="none" spc="0" normalizeH="0" baseline="0" noProof="0" dirty="0">
                <a:ln>
                  <a:noFill/>
                </a:ln>
                <a:solidFill>
                  <a:srgbClr val="0078D4"/>
                </a:solidFill>
                <a:effectLst/>
                <a:uLnTx/>
                <a:uFillTx/>
                <a:latin typeface="Calibri" panose="020F0502020204030204"/>
                <a:ea typeface="+mn-ea"/>
                <a:cs typeface="+mn-cs"/>
              </a:rPr>
              <a:t>aka.ms/</a:t>
            </a:r>
            <a:r>
              <a:rPr kumimoji="0" lang="en-US" sz="4000" b="0" i="0" u="none" strike="noStrike" kern="1200" cap="none" spc="0" normalizeH="0" baseline="0" noProof="0" dirty="0" err="1">
                <a:ln>
                  <a:noFill/>
                </a:ln>
                <a:solidFill>
                  <a:srgbClr val="0078D4"/>
                </a:solidFill>
                <a:effectLst/>
                <a:uLnTx/>
                <a:uFillTx/>
                <a:latin typeface="Calibri" panose="020F0502020204030204"/>
                <a:ea typeface="+mn-ea"/>
                <a:cs typeface="+mn-cs"/>
              </a:rPr>
              <a:t>sqlworkshops</a:t>
            </a:r>
            <a:r>
              <a:rPr kumimoji="0" lang="en-US" sz="4000" b="0" i="0" u="none" strike="noStrike" kern="1200" cap="none" spc="0" normalizeH="0" baseline="0" noProof="0" dirty="0">
                <a:ln>
                  <a:noFill/>
                </a:ln>
                <a:solidFill>
                  <a:srgbClr val="0078D4"/>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US" sz="3600" dirty="0">
                <a:solidFill>
                  <a:sysClr val="windowText" lastClr="000000"/>
                </a:solidFill>
                <a:latin typeface="Calibri" panose="020F0502020204030204"/>
              </a:rPr>
              <a:t>Code Examples – </a:t>
            </a:r>
            <a:r>
              <a:rPr lang="en-US" sz="4000" dirty="0">
                <a:solidFill>
                  <a:srgbClr val="0078D4"/>
                </a:solidFill>
                <a:latin typeface="Calibri" panose="020F0502020204030204"/>
              </a:rPr>
              <a:t>aka.ms/BDC-samples</a:t>
            </a:r>
            <a:endParaRPr kumimoji="0" lang="en-US" sz="3600" b="0" i="0" u="none" strike="noStrike" kern="1200" cap="none" spc="0" normalizeH="0" baseline="0" noProof="0" dirty="0">
              <a:ln>
                <a:noFill/>
              </a:ln>
              <a:solidFill>
                <a:srgbClr val="0078D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2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1143000"/>
            <a:ext cx="7994263" cy="861774"/>
          </a:xfrm>
        </p:spPr>
        <p:txBody>
          <a:bodyPr>
            <a:normAutofit fontScale="90000"/>
          </a:bodyPr>
          <a:lstStyle/>
          <a:p>
            <a:r>
              <a:rPr lang="en-US"/>
              <a:t>Data Growth</a:t>
            </a:r>
            <a:br>
              <a:rPr lang="en-US"/>
            </a:br>
            <a:r>
              <a:rPr lang="en-US" sz="2000" spc="0"/>
              <a:t>Computing and Storage advances impact data collection abilities </a:t>
            </a:r>
            <a:endParaRPr lang="en-US" sz="2000"/>
          </a:p>
        </p:txBody>
      </p:sp>
      <p:sp>
        <p:nvSpPr>
          <p:cNvPr id="3" name="Text Placeholder 2"/>
          <p:cNvSpPr>
            <a:spLocks noGrp="1"/>
          </p:cNvSpPr>
          <p:nvPr>
            <p:ph type="body" sz="quarter" idx="10"/>
          </p:nvPr>
        </p:nvSpPr>
        <p:spPr>
          <a:xfrm>
            <a:off x="586740" y="3046664"/>
            <a:ext cx="11018520" cy="2932085"/>
          </a:xfrm>
        </p:spPr>
        <p:txBody>
          <a:bodyPr/>
          <a:lstStyle/>
          <a:p>
            <a:r>
              <a:rPr lang="en-US"/>
              <a:t>Computing and Storage technologies allow greater data collection points</a:t>
            </a:r>
          </a:p>
          <a:p>
            <a:endParaRPr lang="en-US"/>
          </a:p>
          <a:p>
            <a:r>
              <a:rPr lang="en-US"/>
              <a:t>They also allow longer historical data storage, and as time goes on become part of that storage lineage</a:t>
            </a:r>
          </a:p>
          <a:p>
            <a:endParaRPr lang="en-US"/>
          </a:p>
          <a:p>
            <a:r>
              <a:rPr lang="en-US"/>
              <a:t>Large Retailers are a classic example of data proliferation and leverage</a:t>
            </a:r>
          </a:p>
        </p:txBody>
      </p:sp>
      <p:pic>
        <p:nvPicPr>
          <p:cNvPr id="5" name="Picture 4">
            <a:extLst>
              <a:ext uri="{FF2B5EF4-FFF2-40B4-BE49-F238E27FC236}">
                <a16:creationId xmlns:a16="http://schemas.microsoft.com/office/drawing/2014/main" id="{C755A0F9-E8DB-DE40-B695-E14846C5606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16114" y="1314396"/>
            <a:ext cx="930921" cy="214606"/>
          </a:xfrm>
          <a:prstGeom prst="rect">
            <a:avLst/>
          </a:prstGeom>
        </p:spPr>
      </p:pic>
      <p:pic>
        <p:nvPicPr>
          <p:cNvPr id="6" name="Picture 5">
            <a:extLst>
              <a:ext uri="{FF2B5EF4-FFF2-40B4-BE49-F238E27FC236}">
                <a16:creationId xmlns:a16="http://schemas.microsoft.com/office/drawing/2014/main" id="{A41AC432-E2DF-CD49-BC38-4AE763D3EBF6}"/>
              </a:ext>
            </a:extLst>
          </p:cNvPr>
          <p:cNvPicPr>
            <a:picLocks noChangeAspect="1"/>
          </p:cNvPicPr>
          <p:nvPr/>
        </p:nvPicPr>
        <p:blipFill>
          <a:blip r:embed="rId4" cstate="hqprint">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778324" y="2201168"/>
            <a:ext cx="1098223" cy="155706"/>
          </a:xfrm>
          <a:prstGeom prst="rect">
            <a:avLst/>
          </a:prstGeom>
        </p:spPr>
      </p:pic>
      <p:pic>
        <p:nvPicPr>
          <p:cNvPr id="7" name="Picture 6">
            <a:extLst>
              <a:ext uri="{FF2B5EF4-FFF2-40B4-BE49-F238E27FC236}">
                <a16:creationId xmlns:a16="http://schemas.microsoft.com/office/drawing/2014/main" id="{7532D74D-ACB4-AA46-BBD0-07B668459F5C}"/>
              </a:ext>
            </a:extLst>
          </p:cNvPr>
          <p:cNvPicPr>
            <a:picLocks noChangeAspect="1"/>
          </p:cNvPicPr>
          <p:nvPr/>
        </p:nvPicPr>
        <p:blipFill>
          <a:blip r:embed="rId5" cstate="hqprint">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8737623" y="830179"/>
            <a:ext cx="1214671" cy="613267"/>
          </a:xfrm>
          <a:prstGeom prst="rect">
            <a:avLst/>
          </a:prstGeom>
        </p:spPr>
      </p:pic>
      <p:grpSp>
        <p:nvGrpSpPr>
          <p:cNvPr id="8" name="Group 7">
            <a:extLst>
              <a:ext uri="{FF2B5EF4-FFF2-40B4-BE49-F238E27FC236}">
                <a16:creationId xmlns:a16="http://schemas.microsoft.com/office/drawing/2014/main" id="{4C7F374E-0135-7640-9B18-DB0CBF33D171}"/>
              </a:ext>
            </a:extLst>
          </p:cNvPr>
          <p:cNvGrpSpPr/>
          <p:nvPr/>
        </p:nvGrpSpPr>
        <p:grpSpPr>
          <a:xfrm>
            <a:off x="10963049" y="1819919"/>
            <a:ext cx="244414" cy="299196"/>
            <a:chOff x="965200" y="3436897"/>
            <a:chExt cx="528881" cy="647424"/>
          </a:xfrm>
        </p:grpSpPr>
        <p:grpSp>
          <p:nvGrpSpPr>
            <p:cNvPr id="9" name="Group 8">
              <a:extLst>
                <a:ext uri="{FF2B5EF4-FFF2-40B4-BE49-F238E27FC236}">
                  <a16:creationId xmlns:a16="http://schemas.microsoft.com/office/drawing/2014/main" id="{6AE41AD4-4C3B-AF4A-87AD-916D2B2B1BFC}"/>
                </a:ext>
              </a:extLst>
            </p:cNvPr>
            <p:cNvGrpSpPr/>
            <p:nvPr/>
          </p:nvGrpSpPr>
          <p:grpSpPr>
            <a:xfrm flipH="1">
              <a:off x="965200" y="3436897"/>
              <a:ext cx="528881" cy="647424"/>
              <a:chOff x="3003960" y="3685414"/>
              <a:chExt cx="403310" cy="493707"/>
            </a:xfrm>
          </p:grpSpPr>
          <p:sp>
            <p:nvSpPr>
              <p:cNvPr id="14" name="Snip Single Corner Rectangle 26">
                <a:extLst>
                  <a:ext uri="{FF2B5EF4-FFF2-40B4-BE49-F238E27FC236}">
                    <a16:creationId xmlns:a16="http://schemas.microsoft.com/office/drawing/2014/main" id="{E1881A41-ECB7-EC41-8620-AF7CACFC41D0}"/>
                  </a:ext>
                </a:extLst>
              </p:cNvPr>
              <p:cNvSpPr/>
              <p:nvPr/>
            </p:nvSpPr>
            <p:spPr bwMode="auto">
              <a:xfrm flipH="1">
                <a:off x="3003960" y="3685414"/>
                <a:ext cx="403310" cy="493707"/>
              </a:xfrm>
              <a:prstGeom prst="snip1Rect">
                <a:avLst>
                  <a:gd name="adj" fmla="val 28736"/>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riangle 27">
                <a:extLst>
                  <a:ext uri="{FF2B5EF4-FFF2-40B4-BE49-F238E27FC236}">
                    <a16:creationId xmlns:a16="http://schemas.microsoft.com/office/drawing/2014/main" id="{0F9B0E25-02EF-BD45-A70F-F9BF9E6CAB21}"/>
                  </a:ext>
                </a:extLst>
              </p:cNvPr>
              <p:cNvSpPr/>
              <p:nvPr/>
            </p:nvSpPr>
            <p:spPr bwMode="auto">
              <a:xfrm rot="8100000">
                <a:off x="3012552" y="3733609"/>
                <a:ext cx="160049" cy="80930"/>
              </a:xfrm>
              <a:prstGeom prst="triangle">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BED719EE-728B-3A4D-A82D-943F478C5AFD}"/>
                </a:ext>
              </a:extLst>
            </p:cNvPr>
            <p:cNvCxnSpPr/>
            <p:nvPr/>
          </p:nvCxnSpPr>
          <p:spPr>
            <a:xfrm>
              <a:off x="1047750" y="3578225"/>
              <a:ext cx="215900" cy="0"/>
            </a:xfrm>
            <a:prstGeom prst="line">
              <a:avLst/>
            </a:prstGeom>
            <a:ln>
              <a:headEnd type="none"/>
              <a:tailEnd type="none"/>
            </a:ln>
          </p:spPr>
          <p:style>
            <a:lnRef idx="2">
              <a:schemeClr val="accent4"/>
            </a:lnRef>
            <a:fillRef idx="1">
              <a:schemeClr val="lt1"/>
            </a:fillRef>
            <a:effectRef idx="0">
              <a:schemeClr val="accent4"/>
            </a:effectRef>
            <a:fontRef idx="minor">
              <a:schemeClr val="dk1"/>
            </a:fontRef>
          </p:style>
        </p:cxnSp>
        <p:cxnSp>
          <p:nvCxnSpPr>
            <p:cNvPr id="11" name="Straight Connector 10">
              <a:extLst>
                <a:ext uri="{FF2B5EF4-FFF2-40B4-BE49-F238E27FC236}">
                  <a16:creationId xmlns:a16="http://schemas.microsoft.com/office/drawing/2014/main" id="{9CFF20A3-BABA-ED4D-824D-99E5E5D0FD3D}"/>
                </a:ext>
              </a:extLst>
            </p:cNvPr>
            <p:cNvCxnSpPr/>
            <p:nvPr/>
          </p:nvCxnSpPr>
          <p:spPr>
            <a:xfrm>
              <a:off x="1047750" y="3697817"/>
              <a:ext cx="368300" cy="0"/>
            </a:xfrm>
            <a:prstGeom prst="line">
              <a:avLst/>
            </a:prstGeom>
            <a:ln>
              <a:headEnd type="none"/>
              <a:tailEnd type="none"/>
            </a:ln>
          </p:spPr>
          <p:style>
            <a:lnRef idx="2">
              <a:schemeClr val="accent4"/>
            </a:lnRef>
            <a:fillRef idx="1">
              <a:schemeClr val="lt1"/>
            </a:fillRef>
            <a:effectRef idx="0">
              <a:schemeClr val="accent4"/>
            </a:effectRef>
            <a:fontRef idx="minor">
              <a:schemeClr val="dk1"/>
            </a:fontRef>
          </p:style>
        </p:cxnSp>
        <p:cxnSp>
          <p:nvCxnSpPr>
            <p:cNvPr id="12" name="Straight Connector 11">
              <a:extLst>
                <a:ext uri="{FF2B5EF4-FFF2-40B4-BE49-F238E27FC236}">
                  <a16:creationId xmlns:a16="http://schemas.microsoft.com/office/drawing/2014/main" id="{8EEA2D60-38B6-7642-A474-E9A74DA3D8B2}"/>
                </a:ext>
              </a:extLst>
            </p:cNvPr>
            <p:cNvCxnSpPr/>
            <p:nvPr/>
          </p:nvCxnSpPr>
          <p:spPr>
            <a:xfrm>
              <a:off x="1047750" y="3817409"/>
              <a:ext cx="368300" cy="0"/>
            </a:xfrm>
            <a:prstGeom prst="line">
              <a:avLst/>
            </a:prstGeom>
            <a:ln>
              <a:headEnd type="none"/>
              <a:tailEnd type="none"/>
            </a:ln>
          </p:spPr>
          <p:style>
            <a:lnRef idx="2">
              <a:schemeClr val="accent4"/>
            </a:lnRef>
            <a:fillRef idx="1">
              <a:schemeClr val="lt1"/>
            </a:fillRef>
            <a:effectRef idx="0">
              <a:schemeClr val="accent4"/>
            </a:effectRef>
            <a:fontRef idx="minor">
              <a:schemeClr val="dk1"/>
            </a:fontRef>
          </p:style>
        </p:cxnSp>
        <p:cxnSp>
          <p:nvCxnSpPr>
            <p:cNvPr id="13" name="Straight Connector 12">
              <a:extLst>
                <a:ext uri="{FF2B5EF4-FFF2-40B4-BE49-F238E27FC236}">
                  <a16:creationId xmlns:a16="http://schemas.microsoft.com/office/drawing/2014/main" id="{551DB2FB-FC50-8A44-A9D6-8A175E3453BC}"/>
                </a:ext>
              </a:extLst>
            </p:cNvPr>
            <p:cNvCxnSpPr/>
            <p:nvPr/>
          </p:nvCxnSpPr>
          <p:spPr>
            <a:xfrm>
              <a:off x="1047750" y="3937000"/>
              <a:ext cx="368300" cy="0"/>
            </a:xfrm>
            <a:prstGeom prst="line">
              <a:avLst/>
            </a:prstGeom>
            <a:ln>
              <a:headEnd type="none"/>
              <a:tailEnd type="none"/>
            </a:ln>
          </p:spPr>
          <p:style>
            <a:lnRef idx="2">
              <a:schemeClr val="accent4"/>
            </a:lnRef>
            <a:fillRef idx="1">
              <a:schemeClr val="lt1"/>
            </a:fillRef>
            <a:effectRef idx="0">
              <a:schemeClr val="accent4"/>
            </a:effectRef>
            <a:fontRef idx="minor">
              <a:schemeClr val="dk1"/>
            </a:fontRef>
          </p:style>
        </p:cxnSp>
      </p:grpSp>
      <p:sp>
        <p:nvSpPr>
          <p:cNvPr id="16" name="Rectangle 15">
            <a:extLst>
              <a:ext uri="{FF2B5EF4-FFF2-40B4-BE49-F238E27FC236}">
                <a16:creationId xmlns:a16="http://schemas.microsoft.com/office/drawing/2014/main" id="{FD8C1D61-C461-4349-A93E-5FDFB4A2BD52}"/>
              </a:ext>
            </a:extLst>
          </p:cNvPr>
          <p:cNvSpPr/>
          <p:nvPr/>
        </p:nvSpPr>
        <p:spPr>
          <a:xfrm>
            <a:off x="52513" y="55985"/>
            <a:ext cx="6546408" cy="307777"/>
          </a:xfrm>
          <a:prstGeom prst="rect">
            <a:avLst/>
          </a:prstGeom>
        </p:spPr>
        <p:txBody>
          <a:bodyPr wrap="square">
            <a:spAutoFit/>
          </a:bodyPr>
          <a:lstStyle/>
          <a:p>
            <a:r>
              <a:rPr lang="en-US" sz="1400" dirty="0" err="1">
                <a:solidFill>
                  <a:schemeClr val="accent4">
                    <a:lumMod val="50000"/>
                  </a:schemeClr>
                </a:solidFill>
              </a:rPr>
              <a:t>sqlworkshops</a:t>
            </a:r>
            <a:r>
              <a:rPr lang="en-US" sz="14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97134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3898012" cy="1785104"/>
          </a:xfrm>
        </p:spPr>
        <p:txBody>
          <a:bodyPr/>
          <a:lstStyle/>
          <a:p>
            <a:r>
              <a:rPr lang="en-US"/>
              <a:t>Use-Cases</a:t>
            </a:r>
            <a:br>
              <a:rPr lang="en-US"/>
            </a:br>
            <a:r>
              <a:rPr lang="en-US" sz="2000" spc="0"/>
              <a:t>Every Industry classification benefits from Big Data, Retail and Finance leads the way</a:t>
            </a:r>
            <a:endParaRPr lang="en-US" sz="2000"/>
          </a:p>
        </p:txBody>
      </p:sp>
      <p:graphicFrame>
        <p:nvGraphicFramePr>
          <p:cNvPr id="8" name="Table 7">
            <a:extLst>
              <a:ext uri="{FF2B5EF4-FFF2-40B4-BE49-F238E27FC236}">
                <a16:creationId xmlns:a16="http://schemas.microsoft.com/office/drawing/2014/main" id="{F23798E4-A1E0-42A5-9F2D-3C277DE54AB5}"/>
              </a:ext>
            </a:extLst>
          </p:cNvPr>
          <p:cNvGraphicFramePr>
            <a:graphicFrameLocks noGrp="1"/>
          </p:cNvGraphicFramePr>
          <p:nvPr/>
        </p:nvGraphicFramePr>
        <p:xfrm>
          <a:off x="4640289" y="120645"/>
          <a:ext cx="7332636" cy="6634474"/>
        </p:xfrm>
        <a:graphic>
          <a:graphicData uri="http://schemas.openxmlformats.org/drawingml/2006/table">
            <a:tbl>
              <a:tblPr/>
              <a:tblGrid>
                <a:gridCol w="2137853">
                  <a:extLst>
                    <a:ext uri="{9D8B030D-6E8A-4147-A177-3AD203B41FA5}">
                      <a16:colId xmlns:a16="http://schemas.microsoft.com/office/drawing/2014/main" val="3116463910"/>
                    </a:ext>
                  </a:extLst>
                </a:gridCol>
                <a:gridCol w="5194783">
                  <a:extLst>
                    <a:ext uri="{9D8B030D-6E8A-4147-A177-3AD203B41FA5}">
                      <a16:colId xmlns:a16="http://schemas.microsoft.com/office/drawing/2014/main" val="4139691239"/>
                    </a:ext>
                  </a:extLst>
                </a:gridCol>
              </a:tblGrid>
              <a:tr h="200297">
                <a:tc>
                  <a:txBody>
                    <a:bodyPr/>
                    <a:lstStyle/>
                    <a:p>
                      <a:r>
                        <a:rPr lang="en-US" sz="1000" b="1">
                          <a:solidFill>
                            <a:srgbClr val="FFFFFF"/>
                          </a:solidFill>
                          <a:effectLst/>
                        </a:rPr>
                        <a:t>Industry Sector</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1B20A1"/>
                    </a:solidFill>
                  </a:tcPr>
                </a:tc>
                <a:tc>
                  <a:txBody>
                    <a:bodyPr/>
                    <a:lstStyle/>
                    <a:p>
                      <a:r>
                        <a:rPr lang="en-US" sz="1000" b="1">
                          <a:solidFill>
                            <a:srgbClr val="FFFFFF"/>
                          </a:solidFill>
                          <a:effectLst/>
                        </a:rPr>
                        <a:t>Primary Use-Cases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1B20A1"/>
                    </a:solidFill>
                  </a:tcPr>
                </a:tc>
                <a:extLst>
                  <a:ext uri="{0D108BD9-81ED-4DB2-BD59-A6C34878D82A}">
                    <a16:rowId xmlns:a16="http://schemas.microsoft.com/office/drawing/2014/main" val="483755013"/>
                  </a:ext>
                </a:extLst>
              </a:tr>
              <a:tr h="200297">
                <a:tc>
                  <a:txBody>
                    <a:bodyPr/>
                    <a:lstStyle/>
                    <a:p>
                      <a:r>
                        <a:rPr lang="en-US" sz="1000" b="1" dirty="0">
                          <a:solidFill>
                            <a:schemeClr val="tx1"/>
                          </a:solidFill>
                          <a:effectLst/>
                        </a:rPr>
                        <a:t>Retail</a:t>
                      </a:r>
                      <a:endParaRPr lang="en-US" sz="1000" dirty="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u="none" strike="noStrike" dirty="0">
                          <a:solidFill>
                            <a:schemeClr val="tx1"/>
                          </a:solidFill>
                          <a:effectLst/>
                        </a:rPr>
                        <a:t>Demand prediction</a:t>
                      </a:r>
                      <a:endParaRPr lang="en-US" sz="1000" dirty="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879023042"/>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u="none" strike="noStrike" dirty="0">
                          <a:solidFill>
                            <a:schemeClr val="tx1"/>
                          </a:solidFill>
                          <a:effectLst/>
                        </a:rPr>
                        <a:t>In-store analytics</a:t>
                      </a:r>
                      <a:endParaRPr lang="en-US" sz="1000" dirty="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745778885"/>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a:solidFill>
                            <a:schemeClr val="tx1"/>
                          </a:solidFill>
                          <a:effectLst/>
                        </a:rPr>
                        <a:t>Supply chain optimization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525654069"/>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a:solidFill>
                            <a:schemeClr val="tx1"/>
                          </a:solidFill>
                          <a:effectLst/>
                        </a:rPr>
                        <a:t>Customer retention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596881030"/>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a:solidFill>
                            <a:schemeClr val="tx1"/>
                          </a:solidFill>
                          <a:effectLst/>
                        </a:rPr>
                        <a:t>Cost/Revenue analytics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110208456"/>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a:solidFill>
                            <a:schemeClr val="tx1"/>
                          </a:solidFill>
                          <a:effectLst/>
                        </a:rPr>
                        <a:t>HR analytics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818181225"/>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tc>
                  <a:txBody>
                    <a:bodyPr/>
                    <a:lstStyle/>
                    <a:p>
                      <a:r>
                        <a:rPr lang="en-US" sz="1000" dirty="0">
                          <a:solidFill>
                            <a:schemeClr val="tx1"/>
                          </a:solidFill>
                          <a:effectLst/>
                        </a:rPr>
                        <a:t>Inventory control</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620132340"/>
                  </a:ext>
                </a:extLst>
              </a:tr>
              <a:tr h="200297">
                <a:tc>
                  <a:txBody>
                    <a:bodyPr/>
                    <a:lstStyle/>
                    <a:p>
                      <a:r>
                        <a:rPr lang="en-US" sz="1000" b="1" dirty="0">
                          <a:solidFill>
                            <a:schemeClr val="tx1"/>
                          </a:solidFill>
                          <a:effectLst/>
                        </a:rPr>
                        <a:t>Finance</a:t>
                      </a:r>
                      <a:endParaRPr lang="en-US" sz="1000" dirty="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u="none" strike="noStrike" dirty="0">
                          <a:solidFill>
                            <a:schemeClr val="tx1"/>
                          </a:solidFill>
                          <a:effectLst/>
                        </a:rPr>
                        <a:t>Cyberattack Prevention</a:t>
                      </a:r>
                      <a:endParaRPr lang="en-US" sz="1000" dirty="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60434317"/>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a:solidFill>
                            <a:schemeClr val="tx1"/>
                          </a:solidFill>
                          <a:effectLst/>
                        </a:rPr>
                        <a:t>Fraud detection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59067037"/>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a:solidFill>
                            <a:schemeClr val="tx1"/>
                          </a:solidFill>
                          <a:effectLst/>
                        </a:rPr>
                        <a:t>Customer segmentation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23085678"/>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a:solidFill>
                            <a:schemeClr val="tx1"/>
                          </a:solidFill>
                          <a:effectLst/>
                        </a:rPr>
                        <a:t>Market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625668179"/>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a:solidFill>
                            <a:schemeClr val="tx1"/>
                          </a:solidFill>
                          <a:effectLst/>
                        </a:rPr>
                        <a:t>Risk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29876197"/>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a:solidFill>
                            <a:schemeClr val="tx1"/>
                          </a:solidFill>
                          <a:effectLst/>
                        </a:rPr>
                        <a:t>Blockchain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607088294"/>
                  </a:ext>
                </a:extLst>
              </a:tr>
              <a:tr h="200297">
                <a:tc>
                  <a:txBody>
                    <a:bodyPr/>
                    <a:lstStyle/>
                    <a:p>
                      <a:endParaRPr lang="en-US" sz="1000">
                        <a:solidFill>
                          <a:schemeClr val="tx1"/>
                        </a:solidFill>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tc>
                  <a:txBody>
                    <a:bodyPr/>
                    <a:lstStyle/>
                    <a:p>
                      <a:r>
                        <a:rPr lang="en-US" sz="1000" dirty="0">
                          <a:solidFill>
                            <a:schemeClr val="tx1"/>
                          </a:solidFill>
                          <a:effectLst/>
                        </a:rPr>
                        <a:t>Customer retention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59467025"/>
                  </a:ext>
                </a:extLst>
              </a:tr>
              <a:tr h="200297">
                <a:tc>
                  <a:txBody>
                    <a:bodyPr/>
                    <a:lstStyle/>
                    <a:p>
                      <a:r>
                        <a:rPr lang="en-US" sz="1000" b="1" dirty="0">
                          <a:effectLst/>
                        </a:rPr>
                        <a:t>Healthcare</a:t>
                      </a:r>
                      <a:endParaRPr lang="en-US" sz="1000" dirty="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tc>
                  <a:txBody>
                    <a:bodyPr/>
                    <a:lstStyle/>
                    <a:p>
                      <a:r>
                        <a:rPr lang="en-US" sz="1000">
                          <a:effectLst/>
                        </a:rPr>
                        <a:t>Fiscal control analytics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90312851"/>
                  </a:ext>
                </a:extLst>
              </a:tr>
              <a:tr h="27528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tc>
                  <a:txBody>
                    <a:bodyPr/>
                    <a:lstStyle/>
                    <a:p>
                      <a:r>
                        <a:rPr lang="en-US" sz="1000">
                          <a:effectLst/>
                        </a:rPr>
                        <a:t>Disease Prevention prediction and classification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3712011"/>
                  </a:ext>
                </a:extLst>
              </a:tr>
              <a:tr h="200297">
                <a:tc>
                  <a:txBody>
                    <a:bodyPr/>
                    <a:lstStyle/>
                    <a:p>
                      <a:endParaRPr lang="en-US" sz="1000" dirty="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tc>
                  <a:txBody>
                    <a:bodyPr/>
                    <a:lstStyle/>
                    <a:p>
                      <a:r>
                        <a:rPr lang="en-US" sz="1000">
                          <a:effectLst/>
                        </a:rPr>
                        <a:t>Clinical Trials optimization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05736417"/>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tc>
                  <a:txBody>
                    <a:bodyPr/>
                    <a:lstStyle/>
                    <a:p>
                      <a:r>
                        <a:rPr lang="en-US" sz="1000">
                          <a:effectLst/>
                        </a:rPr>
                        <a:t>Patient load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57180721"/>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tc>
                  <a:txBody>
                    <a:bodyPr/>
                    <a:lstStyle/>
                    <a:p>
                      <a:r>
                        <a:rPr lang="en-US" sz="1000" dirty="0">
                          <a:effectLst/>
                        </a:rPr>
                        <a:t>Episode analytics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5837664"/>
                  </a:ext>
                </a:extLst>
              </a:tr>
              <a:tr h="200297">
                <a:tc>
                  <a:txBody>
                    <a:bodyPr/>
                    <a:lstStyle/>
                    <a:p>
                      <a:r>
                        <a:rPr lang="en-US" sz="1000" b="1">
                          <a:effectLst/>
                        </a:rPr>
                        <a:t>Public Sector</a:t>
                      </a:r>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Revenue prediction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746121977"/>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Education effectiveness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445465162"/>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Transportation analysis and prediction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600429164"/>
                  </a:ext>
                </a:extLst>
              </a:tr>
              <a:tr h="27528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Energy demand and supply prediction and control</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40772421"/>
                  </a:ext>
                </a:extLst>
              </a:tr>
              <a:tr h="27528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Defense readiness predictions and threat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99931477"/>
                  </a:ext>
                </a:extLst>
              </a:tr>
              <a:tr h="200297">
                <a:tc>
                  <a:txBody>
                    <a:bodyPr/>
                    <a:lstStyle/>
                    <a:p>
                      <a:r>
                        <a:rPr lang="en-US" sz="1000" b="1" dirty="0">
                          <a:effectLst/>
                        </a:rPr>
                        <a:t>Manufacturing</a:t>
                      </a:r>
                      <a:endParaRPr lang="en-US" sz="1000" dirty="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3"/>
                    </a:solidFill>
                  </a:tcPr>
                </a:tc>
                <a:tc>
                  <a:txBody>
                    <a:bodyPr/>
                    <a:lstStyle/>
                    <a:p>
                      <a:r>
                        <a:rPr lang="en-US" sz="1000">
                          <a:effectLst/>
                        </a:rPr>
                        <a:t>Predictive Maintenance (PdM)</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3"/>
                    </a:solidFill>
                  </a:tcPr>
                </a:tc>
                <a:extLst>
                  <a:ext uri="{0D108BD9-81ED-4DB2-BD59-A6C34878D82A}">
                    <a16:rowId xmlns:a16="http://schemas.microsoft.com/office/drawing/2014/main" val="1358194666"/>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3"/>
                    </a:solidFill>
                  </a:tcPr>
                </a:tc>
                <a:tc>
                  <a:txBody>
                    <a:bodyPr/>
                    <a:lstStyle/>
                    <a:p>
                      <a:r>
                        <a:rPr lang="en-US" sz="1000">
                          <a:effectLst/>
                        </a:rPr>
                        <a:t>Anomaly Detection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3"/>
                    </a:solidFill>
                  </a:tcPr>
                </a:tc>
                <a:extLst>
                  <a:ext uri="{0D108BD9-81ED-4DB2-BD59-A6C34878D82A}">
                    <a16:rowId xmlns:a16="http://schemas.microsoft.com/office/drawing/2014/main" val="730888546"/>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3"/>
                    </a:solidFill>
                  </a:tcPr>
                </a:tc>
                <a:tc>
                  <a:txBody>
                    <a:bodyPr/>
                    <a:lstStyle/>
                    <a:p>
                      <a:r>
                        <a:rPr lang="en-US" sz="1000" dirty="0">
                          <a:effectLst/>
                        </a:rPr>
                        <a:t>Pattern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3"/>
                    </a:solidFill>
                  </a:tcPr>
                </a:tc>
                <a:extLst>
                  <a:ext uri="{0D108BD9-81ED-4DB2-BD59-A6C34878D82A}">
                    <a16:rowId xmlns:a16="http://schemas.microsoft.com/office/drawing/2014/main" val="1006094214"/>
                  </a:ext>
                </a:extLst>
              </a:tr>
              <a:tr h="200297">
                <a:tc>
                  <a:txBody>
                    <a:bodyPr/>
                    <a:lstStyle/>
                    <a:p>
                      <a:r>
                        <a:rPr lang="en-US" sz="1000" b="1" dirty="0">
                          <a:effectLst/>
                        </a:rPr>
                        <a:t>Agriculture</a:t>
                      </a:r>
                      <a:endParaRPr lang="en-US" sz="1000" dirty="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tc>
                  <a:txBody>
                    <a:bodyPr/>
                    <a:lstStyle/>
                    <a:p>
                      <a:r>
                        <a:rPr lang="en-US" sz="1000">
                          <a:effectLst/>
                        </a:rPr>
                        <a:t>Food Safety analysis</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extLst>
                  <a:ext uri="{0D108BD9-81ED-4DB2-BD59-A6C34878D82A}">
                    <a16:rowId xmlns:a16="http://schemas.microsoft.com/office/drawing/2014/main" val="3185856749"/>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tc>
                  <a:txBody>
                    <a:bodyPr/>
                    <a:lstStyle/>
                    <a:p>
                      <a:r>
                        <a:rPr lang="en-US" sz="1000">
                          <a:effectLst/>
                        </a:rPr>
                        <a:t>Crop forecasting</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extLst>
                  <a:ext uri="{0D108BD9-81ED-4DB2-BD59-A6C34878D82A}">
                    <a16:rowId xmlns:a16="http://schemas.microsoft.com/office/drawing/2014/main" val="243243435"/>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tc>
                  <a:txBody>
                    <a:bodyPr/>
                    <a:lstStyle/>
                    <a:p>
                      <a:r>
                        <a:rPr lang="en-US" sz="1000">
                          <a:effectLst/>
                        </a:rPr>
                        <a:t>Market forecasting</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extLst>
                  <a:ext uri="{0D108BD9-81ED-4DB2-BD59-A6C34878D82A}">
                    <a16:rowId xmlns:a16="http://schemas.microsoft.com/office/drawing/2014/main" val="732600566"/>
                  </a:ext>
                </a:extLst>
              </a:tr>
              <a:tr h="200297">
                <a:tc>
                  <a:txBody>
                    <a:bodyPr/>
                    <a:lstStyle/>
                    <a:p>
                      <a:endParaRPr lang="en-US" sz="1000">
                        <a:effectLst/>
                      </a:endParaRP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tc>
                  <a:txBody>
                    <a:bodyPr/>
                    <a:lstStyle/>
                    <a:p>
                      <a:r>
                        <a:rPr lang="en-US" sz="1000" dirty="0">
                          <a:effectLst/>
                        </a:rPr>
                        <a:t>Pipeline Optimization</a:t>
                      </a:r>
                    </a:p>
                  </a:txBody>
                  <a:tcPr marL="15063" marR="15063" marT="6952" marB="695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CC66FF"/>
                    </a:solidFill>
                  </a:tcPr>
                </a:tc>
                <a:extLst>
                  <a:ext uri="{0D108BD9-81ED-4DB2-BD59-A6C34878D82A}">
                    <a16:rowId xmlns:a16="http://schemas.microsoft.com/office/drawing/2014/main" val="2438371716"/>
                  </a:ext>
                </a:extLst>
              </a:tr>
            </a:tbl>
          </a:graphicData>
        </a:graphic>
      </p:graphicFrame>
      <p:grpSp>
        <p:nvGrpSpPr>
          <p:cNvPr id="5" name="Group 4">
            <a:extLst>
              <a:ext uri="{FF2B5EF4-FFF2-40B4-BE49-F238E27FC236}">
                <a16:creationId xmlns:a16="http://schemas.microsoft.com/office/drawing/2014/main" id="{F6D12955-F64A-6447-8247-86553382C97E}"/>
              </a:ext>
            </a:extLst>
          </p:cNvPr>
          <p:cNvGrpSpPr/>
          <p:nvPr/>
        </p:nvGrpSpPr>
        <p:grpSpPr>
          <a:xfrm>
            <a:off x="588263" y="5770092"/>
            <a:ext cx="650980" cy="630708"/>
            <a:chOff x="7157554" y="1735934"/>
            <a:chExt cx="397423" cy="398542"/>
          </a:xfrm>
        </p:grpSpPr>
        <p:grpSp>
          <p:nvGrpSpPr>
            <p:cNvPr id="6" name="Group 5">
              <a:extLst>
                <a:ext uri="{FF2B5EF4-FFF2-40B4-BE49-F238E27FC236}">
                  <a16:creationId xmlns:a16="http://schemas.microsoft.com/office/drawing/2014/main" id="{7E9AFEDF-4E6E-B647-8C05-A401FEF083AE}"/>
                </a:ext>
              </a:extLst>
            </p:cNvPr>
            <p:cNvGrpSpPr/>
            <p:nvPr/>
          </p:nvGrpSpPr>
          <p:grpSpPr>
            <a:xfrm>
              <a:off x="7157554" y="1735934"/>
              <a:ext cx="397423" cy="398542"/>
              <a:chOff x="2107244" y="1575258"/>
              <a:chExt cx="310993" cy="264555"/>
            </a:xfrm>
            <a:solidFill>
              <a:srgbClr val="0078D7"/>
            </a:solidFill>
          </p:grpSpPr>
          <p:sp>
            <p:nvSpPr>
              <p:cNvPr id="12" name="Rectangle 9">
                <a:extLst>
                  <a:ext uri="{FF2B5EF4-FFF2-40B4-BE49-F238E27FC236}">
                    <a16:creationId xmlns:a16="http://schemas.microsoft.com/office/drawing/2014/main" id="{B236F296-F2E4-FC4E-B62F-0F32725CD311}"/>
                  </a:ext>
                </a:extLst>
              </p:cNvPr>
              <p:cNvSpPr>
                <a:spLocks noChangeArrowheads="1"/>
              </p:cNvSpPr>
              <p:nvPr/>
            </p:nvSpPr>
            <p:spPr bwMode="auto">
              <a:xfrm>
                <a:off x="2107244" y="1575258"/>
                <a:ext cx="310993" cy="26455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3" name="Line 10">
                <a:extLst>
                  <a:ext uri="{FF2B5EF4-FFF2-40B4-BE49-F238E27FC236}">
                    <a16:creationId xmlns:a16="http://schemas.microsoft.com/office/drawing/2014/main" id="{054DE17D-3239-E248-B6BA-FC987A1B5BD9}"/>
                  </a:ext>
                </a:extLst>
              </p:cNvPr>
              <p:cNvSpPr>
                <a:spLocks noChangeShapeType="1"/>
              </p:cNvSpPr>
              <p:nvPr/>
            </p:nvSpPr>
            <p:spPr bwMode="auto">
              <a:xfrm flipH="1">
                <a:off x="2107244" y="1647026"/>
                <a:ext cx="310993" cy="0"/>
              </a:xfrm>
              <a:prstGeom prst="line">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E62C36FF-BD5F-6C46-971A-A60E0289A2C9}"/>
                </a:ext>
              </a:extLst>
            </p:cNvPr>
            <p:cNvGrpSpPr/>
            <p:nvPr/>
          </p:nvGrpSpPr>
          <p:grpSpPr>
            <a:xfrm>
              <a:off x="7264761" y="1903738"/>
              <a:ext cx="191394" cy="180132"/>
              <a:chOff x="2202934" y="1701907"/>
              <a:chExt cx="95690" cy="90061"/>
            </a:xfrm>
            <a:solidFill>
              <a:srgbClr val="50E6FF"/>
            </a:solidFill>
          </p:grpSpPr>
          <p:sp>
            <p:nvSpPr>
              <p:cNvPr id="10" name="Freeform 14">
                <a:extLst>
                  <a:ext uri="{FF2B5EF4-FFF2-40B4-BE49-F238E27FC236}">
                    <a16:creationId xmlns:a16="http://schemas.microsoft.com/office/drawing/2014/main" id="{F35BA007-8193-9D41-918A-21F981E1B7F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 name="Line 15">
                <a:extLst>
                  <a:ext uri="{FF2B5EF4-FFF2-40B4-BE49-F238E27FC236}">
                    <a16:creationId xmlns:a16="http://schemas.microsoft.com/office/drawing/2014/main" id="{66EC433A-8215-484E-BEDF-8C0F65639D02}"/>
                  </a:ext>
                </a:extLst>
              </p:cNvPr>
              <p:cNvSpPr>
                <a:spLocks noChangeShapeType="1"/>
              </p:cNvSpPr>
              <p:nvPr/>
            </p:nvSpPr>
            <p:spPr bwMode="auto">
              <a:xfrm>
                <a:off x="2253117" y="1755381"/>
                <a:ext cx="0" cy="36587"/>
              </a:xfrm>
              <a:prstGeom prst="line">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9" name="Oval 8">
              <a:extLst>
                <a:ext uri="{FF2B5EF4-FFF2-40B4-BE49-F238E27FC236}">
                  <a16:creationId xmlns:a16="http://schemas.microsoft.com/office/drawing/2014/main" id="{9DCC6995-467A-934A-8A7D-D25FD242FC15}"/>
                </a:ext>
              </a:extLst>
            </p:cNvPr>
            <p:cNvSpPr/>
            <p:nvPr/>
          </p:nvSpPr>
          <p:spPr bwMode="auto">
            <a:xfrm>
              <a:off x="7190299" y="1771323"/>
              <a:ext cx="36975" cy="3697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4" name="Rectangle 13">
            <a:extLst>
              <a:ext uri="{FF2B5EF4-FFF2-40B4-BE49-F238E27FC236}">
                <a16:creationId xmlns:a16="http://schemas.microsoft.com/office/drawing/2014/main" id="{13E4CAD3-E0D9-499C-A3C6-0B954F288CEE}"/>
              </a:ext>
            </a:extLst>
          </p:cNvPr>
          <p:cNvSpPr/>
          <p:nvPr/>
        </p:nvSpPr>
        <p:spPr>
          <a:xfrm>
            <a:off x="52513" y="55985"/>
            <a:ext cx="6546408" cy="230832"/>
          </a:xfrm>
          <a:prstGeom prst="rect">
            <a:avLst/>
          </a:prstGeom>
        </p:spPr>
        <p:txBody>
          <a:bodyPr wrap="square">
            <a:spAutoFit/>
          </a:bodyPr>
          <a:lstStyle/>
          <a:p>
            <a:r>
              <a:rPr lang="en-US" sz="900" dirty="0" err="1">
                <a:solidFill>
                  <a:schemeClr val="accent4">
                    <a:lumMod val="50000"/>
                  </a:schemeClr>
                </a:solidFill>
              </a:rPr>
              <a:t>sqlworkshops</a:t>
            </a:r>
            <a:r>
              <a:rPr lang="en-US" sz="9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11329594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6" name="Text Placeholder 5">
            <a:extLst>
              <a:ext uri="{FF2B5EF4-FFF2-40B4-BE49-F238E27FC236}">
                <a16:creationId xmlns:a16="http://schemas.microsoft.com/office/drawing/2014/main" id="{42C8F53F-6D14-44E8-8C94-B4C50B387D19}"/>
              </a:ext>
            </a:extLst>
          </p:cNvPr>
          <p:cNvSpPr>
            <a:spLocks noGrp="1"/>
          </p:cNvSpPr>
          <p:nvPr>
            <p:ph type="body" sz="quarter" idx="14"/>
          </p:nvPr>
        </p:nvSpPr>
        <p:spPr>
          <a:xfrm>
            <a:off x="455995" y="3341094"/>
            <a:ext cx="4822951" cy="323743"/>
          </a:xfrm>
        </p:spPr>
        <p:txBody>
          <a:bodyPr/>
          <a:lstStyle/>
          <a:p>
            <a:r>
              <a:rPr lang="en-US" sz="3200" dirty="0">
                <a:solidFill>
                  <a:schemeClr val="accent3"/>
                </a:solidFill>
              </a:rPr>
              <a:t>Define Your Use-Case</a:t>
            </a:r>
          </a:p>
        </p:txBody>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lstStyle/>
          <a:p>
            <a:r>
              <a:rPr lang="en-US" dirty="0"/>
              <a:t>Activity </a:t>
            </a:r>
          </a:p>
        </p:txBody>
      </p:sp>
      <p:sp>
        <p:nvSpPr>
          <p:cNvPr id="5" name="Rectangle 4">
            <a:extLst>
              <a:ext uri="{FF2B5EF4-FFF2-40B4-BE49-F238E27FC236}">
                <a16:creationId xmlns:a16="http://schemas.microsoft.com/office/drawing/2014/main" id="{77DF01FF-D1C8-42FE-BDCF-0405C98CCB46}"/>
              </a:ext>
            </a:extLst>
          </p:cNvPr>
          <p:cNvSpPr/>
          <p:nvPr/>
        </p:nvSpPr>
        <p:spPr>
          <a:xfrm>
            <a:off x="0" y="6527905"/>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1115796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007" y="1313970"/>
            <a:ext cx="7513755" cy="1498137"/>
          </a:xfrm>
        </p:spPr>
        <p:txBody>
          <a:bodyPr vert="horz" lIns="91440" tIns="45720" rIns="91440" bIns="45720" rtlCol="0" anchor="ctr">
            <a:normAutofit/>
          </a:bodyPr>
          <a:lstStyle/>
          <a:p>
            <a:pPr defTabSz="914400"/>
            <a:r>
              <a:rPr lang="en-US" sz="5400" kern="1200" dirty="0">
                <a:solidFill>
                  <a:schemeClr val="tx1">
                    <a:lumMod val="85000"/>
                    <a:lumOff val="15000"/>
                  </a:schemeClr>
                </a:solidFill>
                <a:latin typeface="+mj-lt"/>
                <a:ea typeface="+mj-ea"/>
                <a:cs typeface="+mj-cs"/>
              </a:rPr>
              <a:t>Scale-Out Processing</a:t>
            </a:r>
          </a:p>
        </p:txBody>
      </p:sp>
      <p:sp>
        <p:nvSpPr>
          <p:cNvPr id="3" name="Text Placeholder 5">
            <a:extLst>
              <a:ext uri="{FF2B5EF4-FFF2-40B4-BE49-F238E27FC236}">
                <a16:creationId xmlns:a16="http://schemas.microsoft.com/office/drawing/2014/main" id="{D0670290-B76E-47FB-84FB-16F28EEF2F75}"/>
              </a:ext>
            </a:extLst>
          </p:cNvPr>
          <p:cNvSpPr txBox="1">
            <a:spLocks/>
          </p:cNvSpPr>
          <p:nvPr/>
        </p:nvSpPr>
        <p:spPr>
          <a:xfrm>
            <a:off x="708161" y="3122012"/>
            <a:ext cx="6852929" cy="2856167"/>
          </a:xfrm>
          <a:prstGeom prst="rect">
            <a:avLst/>
          </a:prstGeom>
        </p:spPr>
        <p:txBody>
          <a:bodyPr vert="horz" wrap="square" lIns="0" tIns="0" rIns="0" bIns="0" rtlCol="0" anchor="b" anchorCtr="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tx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3200" dirty="0">
                <a:solidFill>
                  <a:schemeClr val="bg1">
                    <a:lumMod val="50000"/>
                  </a:schemeClr>
                </a:solidFill>
              </a:rPr>
              <a:t>Operating Systems</a:t>
            </a:r>
          </a:p>
          <a:p>
            <a:pPr marL="457200" indent="-457200">
              <a:lnSpc>
                <a:spcPct val="100000"/>
              </a:lnSpc>
              <a:buFont typeface="Arial" panose="020B0604020202020204" pitchFamily="34" charset="0"/>
              <a:buChar char="•"/>
            </a:pPr>
            <a:r>
              <a:rPr lang="en-US" sz="3200" dirty="0">
                <a:solidFill>
                  <a:schemeClr val="bg1">
                    <a:lumMod val="50000"/>
                  </a:schemeClr>
                </a:solidFill>
              </a:rPr>
              <a:t>Containers and Controllers</a:t>
            </a:r>
          </a:p>
          <a:p>
            <a:pPr marL="457200" indent="-457200">
              <a:lnSpc>
                <a:spcPct val="100000"/>
              </a:lnSpc>
              <a:buFont typeface="Arial" panose="020B0604020202020204" pitchFamily="34" charset="0"/>
              <a:buChar char="•"/>
            </a:pPr>
            <a:r>
              <a:rPr lang="en-US" sz="3200" dirty="0">
                <a:solidFill>
                  <a:schemeClr val="bg1">
                    <a:lumMod val="50000"/>
                  </a:schemeClr>
                </a:solidFill>
              </a:rPr>
              <a:t>Distributed Data Storage</a:t>
            </a:r>
          </a:p>
          <a:p>
            <a:pPr marL="457200" indent="-457200">
              <a:lnSpc>
                <a:spcPct val="100000"/>
              </a:lnSpc>
              <a:buFont typeface="Arial" panose="020B0604020202020204" pitchFamily="34" charset="0"/>
              <a:buChar char="•"/>
            </a:pPr>
            <a:r>
              <a:rPr lang="en-US" sz="3200" dirty="0">
                <a:solidFill>
                  <a:schemeClr val="bg1">
                    <a:lumMod val="50000"/>
                  </a:schemeClr>
                </a:solidFill>
              </a:rPr>
              <a:t>Command and Control</a:t>
            </a:r>
          </a:p>
          <a:p>
            <a:pPr marL="457200" indent="-457200">
              <a:lnSpc>
                <a:spcPct val="100000"/>
              </a:lnSpc>
              <a:buFont typeface="Arial" panose="020B0604020202020204" pitchFamily="34" charset="0"/>
              <a:buChar char="•"/>
            </a:pPr>
            <a:r>
              <a:rPr lang="en-US" sz="3200" dirty="0">
                <a:solidFill>
                  <a:schemeClr val="bg1">
                    <a:lumMod val="50000"/>
                  </a:schemeClr>
                </a:solidFill>
              </a:rPr>
              <a:t>Data Ingestion and Processing</a:t>
            </a:r>
          </a:p>
        </p:txBody>
      </p:sp>
      <p:sp>
        <p:nvSpPr>
          <p:cNvPr id="4" name="Rectangle 3">
            <a:extLst>
              <a:ext uri="{FF2B5EF4-FFF2-40B4-BE49-F238E27FC236}">
                <a16:creationId xmlns:a16="http://schemas.microsoft.com/office/drawing/2014/main" id="{C068EF4C-0387-460B-AC80-B83FBB0FB436}"/>
              </a:ext>
            </a:extLst>
          </p:cNvPr>
          <p:cNvSpPr/>
          <p:nvPr/>
        </p:nvSpPr>
        <p:spPr>
          <a:xfrm>
            <a:off x="52512" y="55985"/>
            <a:ext cx="7508577" cy="307777"/>
          </a:xfrm>
          <a:prstGeom prst="rect">
            <a:avLst/>
          </a:prstGeom>
        </p:spPr>
        <p:txBody>
          <a:bodyPr wrap="square">
            <a:spAutoFit/>
          </a:bodyPr>
          <a:lstStyle/>
          <a:p>
            <a:r>
              <a:rPr lang="en-US" sz="1400" dirty="0" err="1">
                <a:solidFill>
                  <a:schemeClr val="accent4">
                    <a:lumMod val="50000"/>
                  </a:schemeClr>
                </a:solidFill>
              </a:rPr>
              <a:t>sqlworkshops</a:t>
            </a:r>
            <a:r>
              <a:rPr lang="en-US" sz="14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244472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AED473-4E36-4424-BA3D-B8F5A7B5A60D}"/>
              </a:ext>
            </a:extLst>
          </p:cNvPr>
          <p:cNvSpPr>
            <a:spLocks noGrp="1"/>
          </p:cNvSpPr>
          <p:nvPr>
            <p:ph type="pic" sz="quarter" idx="10"/>
          </p:nvPr>
        </p:nvSpPr>
        <p:spPr/>
      </p:sp>
      <p:sp>
        <p:nvSpPr>
          <p:cNvPr id="6" name="Text Placeholder 5">
            <a:extLst>
              <a:ext uri="{FF2B5EF4-FFF2-40B4-BE49-F238E27FC236}">
                <a16:creationId xmlns:a16="http://schemas.microsoft.com/office/drawing/2014/main" id="{42C8F53F-6D14-44E8-8C94-B4C50B387D19}"/>
              </a:ext>
            </a:extLst>
          </p:cNvPr>
          <p:cNvSpPr>
            <a:spLocks noGrp="1"/>
          </p:cNvSpPr>
          <p:nvPr>
            <p:ph type="body" sz="quarter" idx="14"/>
          </p:nvPr>
        </p:nvSpPr>
        <p:spPr>
          <a:xfrm>
            <a:off x="455995" y="3172395"/>
            <a:ext cx="5230190" cy="492443"/>
          </a:xfrm>
        </p:spPr>
        <p:txBody>
          <a:bodyPr/>
          <a:lstStyle/>
          <a:p>
            <a:pPr>
              <a:lnSpc>
                <a:spcPct val="100000"/>
              </a:lnSpc>
            </a:pPr>
            <a:r>
              <a:rPr lang="en-US" sz="3200" dirty="0">
                <a:solidFill>
                  <a:schemeClr val="accent3"/>
                </a:solidFill>
              </a:rPr>
              <a:t>Work with Linux Commands</a:t>
            </a:r>
          </a:p>
        </p:txBody>
      </p:sp>
      <p:sp>
        <p:nvSpPr>
          <p:cNvPr id="2" name="Title 1">
            <a:extLst>
              <a:ext uri="{FF2B5EF4-FFF2-40B4-BE49-F238E27FC236}">
                <a16:creationId xmlns:a16="http://schemas.microsoft.com/office/drawing/2014/main" id="{3874E4DE-8C05-4F2B-92D3-87B9B01D4F4C}"/>
              </a:ext>
            </a:extLst>
          </p:cNvPr>
          <p:cNvSpPr>
            <a:spLocks noGrp="1"/>
          </p:cNvSpPr>
          <p:nvPr>
            <p:ph type="title"/>
          </p:nvPr>
        </p:nvSpPr>
        <p:spPr>
          <a:xfrm>
            <a:off x="455995" y="556381"/>
            <a:ext cx="5520600" cy="553998"/>
          </a:xfrm>
        </p:spPr>
        <p:txBody>
          <a:bodyPr/>
          <a:lstStyle/>
          <a:p>
            <a:r>
              <a:rPr lang="en-US" dirty="0"/>
              <a:t>Activity </a:t>
            </a:r>
          </a:p>
        </p:txBody>
      </p:sp>
      <p:sp>
        <p:nvSpPr>
          <p:cNvPr id="5" name="Rectangle 4">
            <a:extLst>
              <a:ext uri="{FF2B5EF4-FFF2-40B4-BE49-F238E27FC236}">
                <a16:creationId xmlns:a16="http://schemas.microsoft.com/office/drawing/2014/main" id="{179101CB-5DC6-4B36-8B58-251337E89484}"/>
              </a:ext>
            </a:extLst>
          </p:cNvPr>
          <p:cNvSpPr/>
          <p:nvPr/>
        </p:nvSpPr>
        <p:spPr>
          <a:xfrm>
            <a:off x="0" y="6446625"/>
            <a:ext cx="6546408" cy="276999"/>
          </a:xfrm>
          <a:prstGeom prst="rect">
            <a:avLst/>
          </a:prstGeom>
        </p:spPr>
        <p:txBody>
          <a:bodyPr wrap="square">
            <a:spAutoFit/>
          </a:bodyPr>
          <a:lstStyle/>
          <a:p>
            <a:r>
              <a:rPr lang="en-US" sz="1200" dirty="0" err="1">
                <a:solidFill>
                  <a:schemeClr val="accent4">
                    <a:lumMod val="50000"/>
                  </a:schemeClr>
                </a:solidFill>
              </a:rPr>
              <a:t>sqlworkshops</a:t>
            </a:r>
            <a:r>
              <a:rPr lang="en-US" sz="1200" dirty="0">
                <a:solidFill>
                  <a:schemeClr val="accent4">
                    <a:lumMod val="50000"/>
                  </a:schemeClr>
                </a:solidFill>
              </a:rPr>
              <a:t>/sqlserver2019bigdataclusters/SQL2019BDC/01 - The Big Data Landscape</a:t>
            </a:r>
          </a:p>
        </p:txBody>
      </p:sp>
    </p:spTree>
    <p:extLst>
      <p:ext uri="{BB962C8B-B14F-4D97-AF65-F5344CB8AC3E}">
        <p14:creationId xmlns:p14="http://schemas.microsoft.com/office/powerpoint/2010/main" val="1823667078"/>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2.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1E21A02C-FC4A-4067-9A2A-C9EB92AA71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3ae6f26d-9444-4782-a775-fd15bae28999"/>
  </ds:schemaRefs>
</ds:datastoreItem>
</file>

<file path=docProps/app.xml><?xml version="1.0" encoding="utf-8"?>
<Properties xmlns="http://schemas.openxmlformats.org/officeDocument/2006/extended-properties" xmlns:vt="http://schemas.openxmlformats.org/officeDocument/2006/docPropsVTypes">
  <Template/>
  <TotalTime>2731</TotalTime>
  <Words>4817</Words>
  <Application>Microsoft Office PowerPoint</Application>
  <PresentationFormat>Widescreen</PresentationFormat>
  <Paragraphs>762</Paragraphs>
  <Slides>47</Slides>
  <Notes>47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47</vt:i4>
      </vt:variant>
    </vt:vector>
  </HeadingPairs>
  <TitlesOfParts>
    <vt:vector size="64"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5-50203_Microsoft_Ignite_Template</vt:lpstr>
      <vt:lpstr>1_WHITE TEMPLATE</vt:lpstr>
      <vt:lpstr>2_WHITE TEMPLATE</vt:lpstr>
      <vt:lpstr>Office Theme</vt:lpstr>
      <vt:lpstr>White Template</vt:lpstr>
      <vt:lpstr>1_Office Theme</vt:lpstr>
      <vt:lpstr>2_Office Theme</vt:lpstr>
      <vt:lpstr>SQL Server 2019 Big Data Clusters Architecture Workshop</vt:lpstr>
      <vt:lpstr>PowerPoint Presentation</vt:lpstr>
      <vt:lpstr>SQL Server 2019</vt:lpstr>
      <vt:lpstr>Module 01    The Big Data Landscape</vt:lpstr>
      <vt:lpstr>Data Growth Computing and Storage advances impact data collection abilities </vt:lpstr>
      <vt:lpstr>Use-Cases Every Industry classification benefits from Big Data, Retail and Finance leads the way</vt:lpstr>
      <vt:lpstr>Activity </vt:lpstr>
      <vt:lpstr>Scale-Out Processing</vt:lpstr>
      <vt:lpstr>Activity </vt:lpstr>
      <vt:lpstr>Scaled Processing and Scaled Storage The foundations of scale</vt:lpstr>
      <vt:lpstr>Activity </vt:lpstr>
      <vt:lpstr>Virtualization Hardware Abstraction</vt:lpstr>
      <vt:lpstr>Containers Abstracting the OS, Allowing complete portability</vt:lpstr>
      <vt:lpstr>PowerPoint Presentation</vt:lpstr>
      <vt:lpstr>Activity </vt:lpstr>
      <vt:lpstr>Module 02    SQL Server BDC Components</vt:lpstr>
      <vt:lpstr>Activity – Set Up Class Environment</vt:lpstr>
      <vt:lpstr>The same abstraction layer with SQL Server on Linux </vt:lpstr>
      <vt:lpstr>PowerPoint Presentation</vt:lpstr>
      <vt:lpstr>Activity </vt:lpstr>
      <vt:lpstr>Module 03    Planning, Install and Configuration</vt:lpstr>
      <vt:lpstr>PowerPoint Presentation</vt:lpstr>
      <vt:lpstr>Sizing Considerations</vt:lpstr>
      <vt:lpstr>Big Data Clusters in Azure Kubernetes Service (AKS)</vt:lpstr>
      <vt:lpstr>Big Data Clusters on Premises</vt:lpstr>
      <vt:lpstr>Activity </vt:lpstr>
      <vt:lpstr>Module 04    Operationalization </vt:lpstr>
      <vt:lpstr>PowerPoint Presentation</vt:lpstr>
      <vt:lpstr>Activity </vt:lpstr>
      <vt:lpstr>What is SQL Server Polybase?</vt:lpstr>
      <vt:lpstr>Data Virtualization Example</vt:lpstr>
      <vt:lpstr>PowerPoint Presentation</vt:lpstr>
      <vt:lpstr>Activity </vt:lpstr>
      <vt:lpstr>PowerPoint Presentation</vt:lpstr>
      <vt:lpstr>Activity </vt:lpstr>
      <vt:lpstr>The Team Data Science Process  aka.ms/tdsp</vt:lpstr>
      <vt:lpstr>PowerPoint Presentation</vt:lpstr>
      <vt:lpstr>Activity </vt:lpstr>
      <vt:lpstr>Module 05    Management and Monitoring </vt:lpstr>
      <vt:lpstr>PowerPoint Presentation</vt:lpstr>
      <vt:lpstr>PowerPoint Presentation</vt:lpstr>
      <vt:lpstr>Activity </vt:lpstr>
      <vt:lpstr>Module 06    Security</vt:lpstr>
      <vt:lpstr>PowerPoint Presentation</vt:lpstr>
      <vt:lpstr>Activity </vt:lpstr>
      <vt:lpstr>Let’s Do This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 to Cloud Business Brief</dc:title>
  <dc:subject>Microsoft Ignite</dc:subject>
  <dc:creator>Anna.Thomas@microsoft.com;bobward@microsoft.com;Jeroen.Ter.Heerdt@microsoft.com</dc:creator>
  <cp:keywords>SQL Server</cp:keywords>
  <dc:description/>
  <cp:lastModifiedBy>Buck Woody</cp:lastModifiedBy>
  <cp:revision>114</cp:revision>
  <dcterms:created xsi:type="dcterms:W3CDTF">2018-02-03T21:16:38Z</dcterms:created>
  <dcterms:modified xsi:type="dcterms:W3CDTF">2019-11-03T17:46:54Z</dcterms:modified>
  <cp:category>Workshops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